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F8F0-E2D0-4F82-B32B-F66C10466317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BBAD-35D2-4835-8ABA-65724E9FCA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F8F0-E2D0-4F82-B32B-F66C10466317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BBAD-35D2-4835-8ABA-65724E9FCA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F8F0-E2D0-4F82-B32B-F66C10466317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BBAD-35D2-4835-8ABA-65724E9FCA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F8F0-E2D0-4F82-B32B-F66C10466317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BBAD-35D2-4835-8ABA-65724E9FCA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F8F0-E2D0-4F82-B32B-F66C10466317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BBAD-35D2-4835-8ABA-65724E9FCA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F8F0-E2D0-4F82-B32B-F66C10466317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BBAD-35D2-4835-8ABA-65724E9FCA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F8F0-E2D0-4F82-B32B-F66C10466317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BBAD-35D2-4835-8ABA-65724E9FCA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F8F0-E2D0-4F82-B32B-F66C10466317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BBAD-35D2-4835-8ABA-65724E9FCA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F8F0-E2D0-4F82-B32B-F66C10466317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BBAD-35D2-4835-8ABA-65724E9FCA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F8F0-E2D0-4F82-B32B-F66C10466317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BBAD-35D2-4835-8ABA-65724E9FCA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F8F0-E2D0-4F82-B32B-F66C10466317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BBAD-35D2-4835-8ABA-65724E9FCA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CF8F0-E2D0-4F82-B32B-F66C10466317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FBBAD-35D2-4835-8ABA-65724E9FCA5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here's a peace in my heart.jpg"/>
          <p:cNvPicPr>
            <a:picLocks noChangeAspect="1"/>
          </p:cNvPicPr>
          <p:nvPr userDrawn="1"/>
        </p:nvPicPr>
        <p:blipFill>
          <a:blip r:embed="rId14">
            <a:lum bright="61000"/>
          </a:blip>
          <a:stretch>
            <a:fillRect/>
          </a:stretch>
        </p:blipFill>
        <p:spPr>
          <a:xfrm>
            <a:off x="3166" y="0"/>
            <a:ext cx="9137668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아, 내 맘속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8600"/>
            <a:ext cx="3429000" cy="61277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아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내 맘속에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14400"/>
            <a:ext cx="3429000" cy="55626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아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 맘속에 참된 평화 있네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주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예수가 주신 평화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시험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닥쳐와도 흔들리지 않아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아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귀하다 이 평안함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    후렴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/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  주가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항상 계셔 내맘속에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  주가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항상 계셔 아 기쁘다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  주 나의 맘에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계셔 위로하시네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  어찌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내가 주를 떠나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살까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이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귀한 평화 내가 받고 보니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내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슬픔이 사라지고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맘에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기쁨 넘쳐 주를 찬양하네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아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평화의 임금 예수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날개 아래 내가 사는 동안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이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보배를 빛나리라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기쁜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그날이 와 주를 만나뵐때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아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그 평화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영원하리  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아, 내 맘속에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아, 내 맘속에</dc:title>
  <dc:creator>user</dc:creator>
  <cp:lastModifiedBy>user</cp:lastModifiedBy>
  <cp:revision>5</cp:revision>
  <dcterms:created xsi:type="dcterms:W3CDTF">2017-07-26T01:38:04Z</dcterms:created>
  <dcterms:modified xsi:type="dcterms:W3CDTF">2017-07-26T15:21:05Z</dcterms:modified>
</cp:coreProperties>
</file>