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6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CF96-C4B8-432F-BD0B-CE987D9B63C7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DB91-C0C8-4AE4-897A-07522CD0D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CF96-C4B8-432F-BD0B-CE987D9B63C7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DB91-C0C8-4AE4-897A-07522CD0D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CF96-C4B8-432F-BD0B-CE987D9B63C7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DB91-C0C8-4AE4-897A-07522CD0D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CF96-C4B8-432F-BD0B-CE987D9B63C7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DB91-C0C8-4AE4-897A-07522CD0D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CF96-C4B8-432F-BD0B-CE987D9B63C7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DB91-C0C8-4AE4-897A-07522CD0D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CF96-C4B8-432F-BD0B-CE987D9B63C7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DB91-C0C8-4AE4-897A-07522CD0D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CF96-C4B8-432F-BD0B-CE987D9B63C7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DB91-C0C8-4AE4-897A-07522CD0D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CF96-C4B8-432F-BD0B-CE987D9B63C7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DB91-C0C8-4AE4-897A-07522CD0D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CF96-C4B8-432F-BD0B-CE987D9B63C7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DB91-C0C8-4AE4-897A-07522CD0D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CF96-C4B8-432F-BD0B-CE987D9B63C7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DB91-C0C8-4AE4-897A-07522CD0D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CF96-C4B8-432F-BD0B-CE987D9B63C7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EDB91-C0C8-4AE4-897A-07522CD0D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CCF96-C4B8-432F-BD0B-CE987D9B63C7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EDB91-C0C8-4AE4-897A-07522CD0DA9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Jesus I My Cross Have Taken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33725" y="1124744"/>
            <a:ext cx="6010275" cy="50482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십자가를 내가 지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320480" cy="650503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십자가를 내가 지고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5256584" cy="5112568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십자가를 내가 지고 주를 따라 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이제부터 예수로만 나의 보배 삼겠네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세상에서 부귀 영화 모두 잃어버려도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주의 평안 내가 받고 영생복을 얻겠네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주도 곤욕 당했으니 나도 곤욕 당하리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세상 친구 간사하나 예수 진실합니다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예수 나를 사랑하사 빛난 얼굴 보이면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원수들이 미워해도 염려할 것 없겠네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내가 핍박 당할 때에 주의 품에 안기고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세상 고초 당할수록 많은 위로 받겠네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주가 주신 기쁨 외에 기뻐할 것 무어냐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주가 나를 사랑하니 기뻐할 것 뿐일세 아멘 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3888" y="3314700"/>
            <a:ext cx="276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십자가를 내가 지고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십자가를 내가 지고</dc:title>
  <dc:creator>mary</dc:creator>
  <cp:lastModifiedBy>mary</cp:lastModifiedBy>
  <cp:revision>4</cp:revision>
  <dcterms:created xsi:type="dcterms:W3CDTF">2017-07-04T20:38:55Z</dcterms:created>
  <dcterms:modified xsi:type="dcterms:W3CDTF">2017-07-04T21:17:25Z</dcterms:modified>
</cp:coreProperties>
</file>