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78B88-6005-4407-932D-EFD5F0FE76B0}" type="datetimeFigureOut">
              <a:rPr lang="en-US" smtClean="0"/>
              <a:pPr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F40AC-C3F1-4656-882F-726840E79A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eneath the Cross of Jesus.jpg"/>
          <p:cNvPicPr>
            <a:picLocks noChangeAspect="1"/>
          </p:cNvPicPr>
          <p:nvPr userDrawn="1"/>
        </p:nvPicPr>
        <p:blipFill>
          <a:blip r:embed="rId14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십자가 그늘 아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04800"/>
            <a:ext cx="4114800" cy="4603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십자가 그늘 아래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066800"/>
            <a:ext cx="4800600" cy="51054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십자가 그늘 아래 나 쉬기 원하네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저 햇볓 심히 뜨겁고 또 짐이 무거워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이 광야 같은 세상에 늘 방황할 때에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주 십자가의 그늘에 내 쉴곳 찾았네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눈을 밝히 떠서 저 십자가 볼 때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날 위해 고난 당하신 주 예수 보인다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그 형상 볼때 내맘에 큰 찔림 받아서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그 사랑 감당 못하여 눈물만 흘리네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십자가 그늘에서 나 길이 살겠네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나 사모하는 광채는 주 얼굴 뿐이라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이 세상 나를 버려도 나 두려움 없네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내 한량없는 영광은 십자가뿐이라 아멘   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십자가 그늘 아래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십자가 그늘 아래</dc:title>
  <dc:creator>user</dc:creator>
  <cp:lastModifiedBy>user</cp:lastModifiedBy>
  <cp:revision>7</cp:revision>
  <dcterms:created xsi:type="dcterms:W3CDTF">2017-07-26T16:35:46Z</dcterms:created>
  <dcterms:modified xsi:type="dcterms:W3CDTF">2017-07-26T21:17:08Z</dcterms:modified>
</cp:coreProperties>
</file>