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979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6CF3-5D4A-4B16-943E-982E238EF09E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46329-287C-47B1-B155-189DDD145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6CF3-5D4A-4B16-943E-982E238EF09E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46329-287C-47B1-B155-189DDD145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6CF3-5D4A-4B16-943E-982E238EF09E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46329-287C-47B1-B155-189DDD145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6CF3-5D4A-4B16-943E-982E238EF09E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46329-287C-47B1-B155-189DDD145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6CF3-5D4A-4B16-943E-982E238EF09E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46329-287C-47B1-B155-189DDD145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6CF3-5D4A-4B16-943E-982E238EF09E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46329-287C-47B1-B155-189DDD145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6CF3-5D4A-4B16-943E-982E238EF09E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46329-287C-47B1-B155-189DDD145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6CF3-5D4A-4B16-943E-982E238EF09E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46329-287C-47B1-B155-189DDD145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6CF3-5D4A-4B16-943E-982E238EF09E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46329-287C-47B1-B155-189DDD145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6CF3-5D4A-4B16-943E-982E238EF09E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46329-287C-47B1-B155-189DDD145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6CF3-5D4A-4B16-943E-982E238EF09E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46329-287C-47B1-B155-189DDD145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76CF3-5D4A-4B16-943E-982E238EF09E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46329-287C-47B1-B155-189DDD1453A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esus, lover of my soul, let me to thy bosom fly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비바람이 칠 때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188640"/>
            <a:ext cx="3024336" cy="548680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/>
              <a:t>비바람이 칠 때와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08720"/>
            <a:ext cx="4248472" cy="576064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비바람이 칠 때와 물결 높이 일 때에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사랑 많은 우리 주 나를 품어 주소서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풍파 지나가도록 나를 숨겨 주시고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안식 얻는 곳으로 주여 인도하소서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900" b="1" dirty="0" smtClean="0">
                <a:solidFill>
                  <a:schemeClr val="tx1"/>
                </a:solidFill>
              </a:rPr>
              <a:t/>
            </a:r>
            <a:br>
              <a:rPr lang="ko-KR" altLang="en-US" sz="900" b="1" dirty="0" smtClean="0">
                <a:solidFill>
                  <a:schemeClr val="tx1"/>
                </a:solidFill>
              </a:rPr>
            </a:br>
            <a:r>
              <a:rPr lang="en-US" altLang="ko-KR" sz="1800" b="1" dirty="0" smtClean="0">
                <a:solidFill>
                  <a:schemeClr val="tx1"/>
                </a:solidFill>
              </a:rPr>
              <a:t/>
            </a:r>
            <a:br>
              <a:rPr lang="en-US" altLang="ko-KR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나의 영혼 피할 데 예수 밖에 없으니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혼자 있게 마시고 위로하여 주소서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구주 의지 하옵고 도와 주심 비오니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할 수 없는 죄인을 주여 보호하소서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900" b="1" dirty="0" smtClean="0">
                <a:solidFill>
                  <a:schemeClr val="tx1"/>
                </a:solidFill>
              </a:rPr>
              <a:t/>
            </a:r>
            <a:br>
              <a:rPr lang="ko-KR" altLang="en-US" sz="900" b="1" dirty="0" smtClean="0">
                <a:solidFill>
                  <a:schemeClr val="tx1"/>
                </a:solidFill>
              </a:rPr>
            </a:br>
            <a:r>
              <a:rPr lang="en-US" altLang="ko-KR" sz="1800" b="1" dirty="0" smtClean="0">
                <a:solidFill>
                  <a:schemeClr val="tx1"/>
                </a:solidFill>
              </a:rPr>
              <a:t/>
            </a:r>
            <a:br>
              <a:rPr lang="en-US" altLang="ko-KR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전능하신 예수께 나의 소원 있으니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병든 자와 맹인을 고쳐 주심 빕니다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나에게는 죄악이 가득하게 찼으나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예수께는 진리와 은혜 충만 하도다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900" b="1" dirty="0" smtClean="0">
                <a:solidFill>
                  <a:schemeClr val="tx1"/>
                </a:solidFill>
              </a:rPr>
              <a:t/>
            </a:r>
            <a:br>
              <a:rPr lang="ko-KR" altLang="en-US" sz="900" b="1" dirty="0" smtClean="0">
                <a:solidFill>
                  <a:schemeClr val="tx1"/>
                </a:solidFill>
              </a:rPr>
            </a:br>
            <a:r>
              <a:rPr lang="en-US" altLang="ko-KR" sz="1800" b="1" dirty="0" smtClean="0">
                <a:solidFill>
                  <a:schemeClr val="tx1"/>
                </a:solidFill>
              </a:rPr>
              <a:t/>
            </a:r>
            <a:br>
              <a:rPr lang="en-US" altLang="ko-KR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나의 죄를 사하는 주의 은혜 크도다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생명수로 고치사 나를 성케 하소서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생명수는 예수니 마시게 하시옵고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샘물처럼 내 맘에 솟아나게 하소서 아멘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10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비바람이 칠 때와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비바람이 칠 때와</dc:title>
  <dc:creator>mary</dc:creator>
  <cp:lastModifiedBy>mary</cp:lastModifiedBy>
  <cp:revision>4</cp:revision>
  <dcterms:created xsi:type="dcterms:W3CDTF">2017-07-19T12:28:06Z</dcterms:created>
  <dcterms:modified xsi:type="dcterms:W3CDTF">2017-07-19T13:59:27Z</dcterms:modified>
</cp:coreProperties>
</file>