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45EA-63C6-486E-B8B5-39CFE30E260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E366-5E8C-4FF0-9EC0-4F40BCB0F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45EA-63C6-486E-B8B5-39CFE30E260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E366-5E8C-4FF0-9EC0-4F40BCB0F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45EA-63C6-486E-B8B5-39CFE30E260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E366-5E8C-4FF0-9EC0-4F40BCB0F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45EA-63C6-486E-B8B5-39CFE30E260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E366-5E8C-4FF0-9EC0-4F40BCB0F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45EA-63C6-486E-B8B5-39CFE30E260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E366-5E8C-4FF0-9EC0-4F40BCB0F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45EA-63C6-486E-B8B5-39CFE30E260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E366-5E8C-4FF0-9EC0-4F40BCB0F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45EA-63C6-486E-B8B5-39CFE30E260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E366-5E8C-4FF0-9EC0-4F40BCB0F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45EA-63C6-486E-B8B5-39CFE30E260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E366-5E8C-4FF0-9EC0-4F40BCB0F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45EA-63C6-486E-B8B5-39CFE30E260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E366-5E8C-4FF0-9EC0-4F40BCB0F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45EA-63C6-486E-B8B5-39CFE30E260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E366-5E8C-4FF0-9EC0-4F40BCB0F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45EA-63C6-486E-B8B5-39CFE30E260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E366-5E8C-4FF0-9EC0-4F40BCB0F8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C45EA-63C6-486E-B8B5-39CFE30E2609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6E366-5E8C-4FF0-9EC0-4F40BCB0F8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ierce raged the tempest o'er the deep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바다에 놀이 일때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672408" cy="695127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바다에 놀이 일때에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3600400" cy="576064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바다에 놀이 일때에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제자들 당황하여도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예수 곤히 잠들어 누셨네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우리를 살려 주소서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제자들 소리지르니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예수 풍랑 꾸짖어 고요해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사나운 바다 물결도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잠이 든 어린애 같이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예수 명령 따라서 잔잔해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일평생 사는 동안에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괴로운 시련 많으나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예수 함께 계시니 평안해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바다에 놀이 일때에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바다에 놀이 일때에</dc:title>
  <dc:creator>mary</dc:creator>
  <cp:lastModifiedBy>mary</cp:lastModifiedBy>
  <cp:revision>5</cp:revision>
  <dcterms:created xsi:type="dcterms:W3CDTF">2017-07-21T22:42:05Z</dcterms:created>
  <dcterms:modified xsi:type="dcterms:W3CDTF">2017-07-22T01:29:25Z</dcterms:modified>
</cp:coreProperties>
</file>