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BFCA2-284D-48C9-935E-D1A1980F3D18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24354-2F43-40A8-A918-1F1C7664F4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faith looks up to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못박혀 죽으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60649"/>
            <a:ext cx="2808312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못박혀 죽으신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3888432" cy="5184576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못 박혀 죽으신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하나님 어린 양 믿습니다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죄 속함 받고서 이 몸과 맘 드려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간절히 빌 때에 들으소서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풍성한 은혜로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약한 맘 도우사 열심 주고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날 대속했으니 주 사랑 하는 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불 같이 뜨겁게 하옵소서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 세상 어두워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길 찾지 못하니 인도하사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슬픈 눈물을 다 씻어 주시고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그 밝은 빛으로 이끄소서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생명 꿈 같이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세상 떠날 때 부르시고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사랑을 베푸사 평안케 하시며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영생을 누리게 하옵소서 아멘             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못박혀 죽으신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못박혀 죽으신</dc:title>
  <dc:creator>mary</dc:creator>
  <cp:lastModifiedBy>mary</cp:lastModifiedBy>
  <cp:revision>4</cp:revision>
  <dcterms:created xsi:type="dcterms:W3CDTF">2017-07-16T21:46:44Z</dcterms:created>
  <dcterms:modified xsi:type="dcterms:W3CDTF">2017-07-17T03:59:28Z</dcterms:modified>
</cp:coreProperties>
</file>