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DD56-89A8-48D8-AC61-270C8352B724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49FF-3754-43A3-963E-FA08C76A3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DD56-89A8-48D8-AC61-270C8352B724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49FF-3754-43A3-963E-FA08C76A3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DD56-89A8-48D8-AC61-270C8352B724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49FF-3754-43A3-963E-FA08C76A3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DD56-89A8-48D8-AC61-270C8352B724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49FF-3754-43A3-963E-FA08C76A3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DD56-89A8-48D8-AC61-270C8352B724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49FF-3754-43A3-963E-FA08C76A3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DD56-89A8-48D8-AC61-270C8352B724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49FF-3754-43A3-963E-FA08C76A3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DD56-89A8-48D8-AC61-270C8352B724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49FF-3754-43A3-963E-FA08C76A3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DD56-89A8-48D8-AC61-270C8352B724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49FF-3754-43A3-963E-FA08C76A3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DD56-89A8-48D8-AC61-270C8352B724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49FF-3754-43A3-963E-FA08C76A3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DD56-89A8-48D8-AC61-270C8352B724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49FF-3754-43A3-963E-FA08C76A3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DD56-89A8-48D8-AC61-270C8352B724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49FF-3754-43A3-963E-FA08C76A3E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FDD56-89A8-48D8-AC61-270C8352B724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B49FF-3754-43A3-963E-FA08C76A3EF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 am coming to the Cross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멀리 멀리 갔더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384376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멀리 멀리 갔더니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268760"/>
            <a:ext cx="4392488" cy="5112568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멀리 멀리 갔더니 처량하고 곤하며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슬프고도  외로워  정처없이  다니니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                                                              예수 예수 내 주여 지금 내게 오셔서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떠나가지 마시고 길이 함께 하소서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예수 예수 내 주여 마음 아파 울 때에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눈물씻어  주시고 나를  위로 하소서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다니다가  쉴 때에  쓸쓸한 곳 만나도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홀로 있게  마시고 주여 보호하소서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멀리 멀리 갔더니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멀리 멀리 갔더니 </dc:title>
  <dc:creator>mary</dc:creator>
  <cp:lastModifiedBy>mary</cp:lastModifiedBy>
  <cp:revision>7</cp:revision>
  <dcterms:created xsi:type="dcterms:W3CDTF">2017-07-18T14:30:49Z</dcterms:created>
  <dcterms:modified xsi:type="dcterms:W3CDTF">2017-07-18T16:12:46Z</dcterms:modified>
</cp:coreProperties>
</file>