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39F4-30D2-4131-B47D-46F43914B393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E6139-1C62-4E1C-99FE-99D959CE2F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the rifted rock I'm resting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만세 반석 열린곳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2040" y="188640"/>
            <a:ext cx="3600400" cy="459432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만세 반석 열린곳에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836712"/>
            <a:ext cx="4104456" cy="576064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만세반석 열린 곳에 내가 숨어 있으니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원수마귀 손 못 대고 환난 풍파 없도다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만세반석 열린 곳에 내가 편히 쉬리니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나의 반석 구주 예수 나를 숨겨주소서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죄에 매여 죽을인생 편히 쉬기 바라니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주의 가슴 넓은품에 내가 찾아 안기네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땅위에 평안 없고 기쁜일을 몰라도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예수의 참 사랑을 내가 이제 알았네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험한 풍파 지나도록 순풍으로 도우사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평화로운 피난처에 길이 살게 하소서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만세 반석 열린곳에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만세 반석 열린곳에</dc:title>
  <dc:creator>mary</dc:creator>
  <cp:lastModifiedBy>mary</cp:lastModifiedBy>
  <cp:revision>8</cp:revision>
  <dcterms:created xsi:type="dcterms:W3CDTF">2017-07-18T12:15:47Z</dcterms:created>
  <dcterms:modified xsi:type="dcterms:W3CDTF">2017-07-18T13:16:09Z</dcterms:modified>
</cp:coreProperties>
</file>