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7E195-D786-473C-9A4F-6F1E20B6747E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16A36-D709-4B54-A92D-ED3EC9DA7B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마음속에 근심있는 사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마음속에 근심있는 사람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5904656" cy="6165304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마음 속에 근심있는 사람 주 예수 앞에 다 아뢰어라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슬픈 마음 있을 때에라도 주 예수께 아뢰라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주 예수 앞에 다 아뢰어라 주 우리의 친구니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무엇이나 근심하지 말고 주 예수께 아뢰라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눈물 나며 깊은 한숨 쉴 때 주 예수앞에 다 아뢰어라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은밀한 죄 네게 있더라도 주 예수께 아뢰라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괴로움과 두려움 있을 때 주 예수 앞에 다 아뢰어라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내일 일을 염려하지 말고 주 예수께 아뢰라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죽음 앞에 겁을 내는 자여 주 예수 앞에 다 아뢰어라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하늘나라 바라보는 자여 주 예수께 아뢰라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마음속에 근심있는 사람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마음속에 근심있는 사람 </dc:title>
  <dc:creator>mary</dc:creator>
  <cp:lastModifiedBy>mary</cp:lastModifiedBy>
  <cp:revision>7</cp:revision>
  <dcterms:created xsi:type="dcterms:W3CDTF">2017-07-12T12:53:28Z</dcterms:created>
  <dcterms:modified xsi:type="dcterms:W3CDTF">2018-05-17T17:21:49Z</dcterms:modified>
</cp:coreProperties>
</file>