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7C2D03-49BC-4DE5-BD2A-E02F3C5783A8}" type="datetimeFigureOut">
              <a:rPr lang="en-US" smtClean="0"/>
              <a:t>7/5/2017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9A8138-883B-479A-B1B0-4B1F7CD9972E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Yield not to temptation, for yielding is sin .jpg"/>
          <p:cNvPicPr>
            <a:picLocks noChangeAspect="1"/>
          </p:cNvPicPr>
          <p:nvPr userDrawn="1"/>
        </p:nvPicPr>
        <p:blipFill>
          <a:blip r:embed="rId14" cstate="print">
            <a:lum bright="48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너 시험을 당해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59832" y="0"/>
            <a:ext cx="3240360" cy="650503"/>
          </a:xfrm>
        </p:spPr>
        <p:txBody>
          <a:bodyPr>
            <a:normAutofit/>
          </a:bodyPr>
          <a:lstStyle/>
          <a:p>
            <a:r>
              <a:rPr lang="ko-KR" altLang="en-US" sz="3600" b="1" dirty="0" smtClean="0"/>
              <a:t>너 시험을 당해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11560" y="764704"/>
            <a:ext cx="3816424" cy="5688632"/>
          </a:xfrm>
        </p:spPr>
        <p:txBody>
          <a:bodyPr>
            <a:noAutofit/>
          </a:bodyPr>
          <a:lstStyle/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1.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너 시험을 당해 죄 짓지 말고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너 용기를 다해 곧 물리쳐라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너 시험을 이겨 새 힘을 얻고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 예수를 믿어 늘 승리 하라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후렴</a:t>
            </a:r>
            <a:endParaRPr lang="en-US" altLang="ko-KR" sz="1800" b="1" dirty="0">
              <a:solidFill>
                <a:srgbClr val="FF0000"/>
              </a:solidFill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</a:rPr>
              <a:t>   우리 구주의 힘과 그의 위로를 빌라 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   주님 네 편에 서서 항상 도우시리</a:t>
            </a: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2.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네 친구를 삼가 잘 선택하고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너 언행을 삼가 늘 조심하라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너 열심을 다해 늘 충성하고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온 정성을 다해 주 봉사하라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altLang="ko-KR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altLang="ko-KR" sz="1800" b="1" dirty="0" smtClean="0">
                <a:solidFill>
                  <a:schemeClr val="tx1"/>
                </a:solidFill>
              </a:rPr>
              <a:t>3.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잘 이기는 자는 상 받으리니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너 낙심치 말고 늘 전진하라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네 구세주 예수 힘 주시리니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    주 예수를 믿어 늘 승리하라 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81</TotalTime>
  <Words>11</Words>
  <Application>Microsoft Office PowerPoint</Application>
  <PresentationFormat>On-screen Show (4:3)</PresentationFormat>
  <Paragraphs>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너 시험을 당해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너 시험을 당해 </dc:title>
  <dc:creator>mary</dc:creator>
  <cp:lastModifiedBy>mary</cp:lastModifiedBy>
  <cp:revision>5</cp:revision>
  <dcterms:created xsi:type="dcterms:W3CDTF">2017-07-05T13:50:00Z</dcterms:created>
  <dcterms:modified xsi:type="dcterms:W3CDTF">2017-07-05T15:11:30Z</dcterms:modified>
</cp:coreProperties>
</file>