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3"/>
  </p:handout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8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38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0" d="100"/>
          <a:sy n="50" d="100"/>
        </p:scale>
        <p:origin x="-2669" y="-77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handoutMaster" Target="handoutMasters/handout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1D00F7-3878-4EF0-AB74-6E48BE96D5DB}" type="datetimeFigureOut">
              <a:rPr lang="en-US" smtClean="0"/>
              <a:t>7/3/2017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977B7E-D5D3-47ED-B7C3-5AEAF279E6A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4A39D-EB81-4EBB-B831-038AAE577831}" type="datetimeFigureOut">
              <a:rPr lang="en-US" smtClean="0"/>
              <a:t>7/3/2017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AD55C-D9D8-4792-834C-8CBC68586F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4A39D-EB81-4EBB-B831-038AAE577831}" type="datetimeFigureOut">
              <a:rPr lang="en-US" smtClean="0"/>
              <a:t>7/3/2017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AD55C-D9D8-4792-834C-8CBC68586F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4A39D-EB81-4EBB-B831-038AAE577831}" type="datetimeFigureOut">
              <a:rPr lang="en-US" smtClean="0"/>
              <a:t>7/3/2017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AD55C-D9D8-4792-834C-8CBC68586F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4A39D-EB81-4EBB-B831-038AAE577831}" type="datetimeFigureOut">
              <a:rPr lang="en-US" smtClean="0"/>
              <a:t>7/3/2017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AD55C-D9D8-4792-834C-8CBC68586F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4A39D-EB81-4EBB-B831-038AAE577831}" type="datetimeFigureOut">
              <a:rPr lang="en-US" smtClean="0"/>
              <a:t>7/3/2017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AD55C-D9D8-4792-834C-8CBC68586F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4A39D-EB81-4EBB-B831-038AAE577831}" type="datetimeFigureOut">
              <a:rPr lang="en-US" smtClean="0"/>
              <a:t>7/3/2017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AD55C-D9D8-4792-834C-8CBC68586F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4A39D-EB81-4EBB-B831-038AAE577831}" type="datetimeFigureOut">
              <a:rPr lang="en-US" smtClean="0"/>
              <a:t>7/3/2017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AD55C-D9D8-4792-834C-8CBC68586F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4A39D-EB81-4EBB-B831-038AAE577831}" type="datetimeFigureOut">
              <a:rPr lang="en-US" smtClean="0"/>
              <a:t>7/3/2017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AD55C-D9D8-4792-834C-8CBC68586F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4A39D-EB81-4EBB-B831-038AAE577831}" type="datetimeFigureOut">
              <a:rPr lang="en-US" smtClean="0"/>
              <a:t>7/3/2017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AD55C-D9D8-4792-834C-8CBC68586F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4A39D-EB81-4EBB-B831-038AAE577831}" type="datetimeFigureOut">
              <a:rPr lang="en-US" smtClean="0"/>
              <a:t>7/3/2017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AD55C-D9D8-4792-834C-8CBC68586F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4A39D-EB81-4EBB-B831-038AAE577831}" type="datetimeFigureOut">
              <a:rPr lang="en-US" smtClean="0"/>
              <a:t>7/3/2017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AD55C-D9D8-4792-834C-8CBC68586F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B4A39D-EB81-4EBB-B831-038AAE577831}" type="datetimeFigureOut">
              <a:rPr lang="en-US" smtClean="0"/>
              <a:t>7/3/2017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1AD55C-D9D8-4792-834C-8CBC68586FC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Must Jesus Bear the Cross Alone .jpg"/>
          <p:cNvPicPr>
            <a:picLocks noChangeAspect="1"/>
          </p:cNvPicPr>
          <p:nvPr userDrawn="1"/>
        </p:nvPicPr>
        <p:blipFill>
          <a:blip r:embed="rId14" cstate="print">
            <a:lum bright="52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내 주님 지신 십자가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71800" y="332656"/>
            <a:ext cx="3888432" cy="504056"/>
          </a:xfrm>
        </p:spPr>
        <p:txBody>
          <a:bodyPr>
            <a:noAutofit/>
          </a:bodyPr>
          <a:lstStyle/>
          <a:p>
            <a:r>
              <a:rPr lang="ko-KR" altLang="en-US" sz="3200" b="1" dirty="0" smtClean="0"/>
              <a:t>내 주님 지신 십자가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1560" y="1124744"/>
            <a:ext cx="4680520" cy="5040560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en-US" altLang="ko-KR" sz="2000" b="1" dirty="0" smtClean="0">
                <a:solidFill>
                  <a:schemeClr val="tx1"/>
                </a:solidFill>
              </a:rPr>
              <a:t>1.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내 주님 지신 십자가 우리는 안 질까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 뉘게나 있는 십자가 내게도 있도다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sz="2000" b="1" dirty="0" smtClean="0">
                <a:solidFill>
                  <a:schemeClr val="tx1"/>
                </a:solidFill>
              </a:rPr>
              <a:t>2.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내 몫에 태인 십자가 늘 지고 가리다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 그 면류관을 쓰려고 저 천국 가겠네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sz="2000" b="1" dirty="0" smtClean="0">
                <a:solidFill>
                  <a:schemeClr val="tx1"/>
                </a:solidFill>
              </a:rPr>
              <a:t>3.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저 수정같은 길에서 면류관 벗어서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 주 예수 앞에 바치며 늘 찬송하겠네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sz="2000" b="1" dirty="0" smtClean="0">
                <a:solidFill>
                  <a:schemeClr val="tx1"/>
                </a:solidFill>
              </a:rPr>
              <a:t>4.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저 천사소리 높여서 늘 찬송할 때에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 그 좋은 노래 곡조가 참 아름답도다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sz="2000" b="1" dirty="0" smtClean="0">
                <a:solidFill>
                  <a:schemeClr val="tx1"/>
                </a:solidFill>
              </a:rPr>
              <a:t>5.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그 면류관도 귀하고 부활도 귀하다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  저 천사 내려 보내사 날 영접하소서 아멘    </a:t>
            </a:r>
            <a:endParaRPr lang="en-US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</TotalTime>
  <Words>13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내 주님 지신 십자가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내 주님 지신 십자가</dc:title>
  <dc:creator>mary</dc:creator>
  <cp:lastModifiedBy>mary</cp:lastModifiedBy>
  <cp:revision>5</cp:revision>
  <dcterms:created xsi:type="dcterms:W3CDTF">2017-07-03T14:08:55Z</dcterms:created>
  <dcterms:modified xsi:type="dcterms:W3CDTF">2017-07-03T15:28:30Z</dcterms:modified>
</cp:coreProperties>
</file>