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FAA91-EAC8-4C54-8E13-FB553F5A77B3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83AC4-1064-4D77-9DA7-459D230958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영혼에 햇빛 비치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1"/>
            <a:ext cx="4248472" cy="504056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내 영혼에 햇빛 비치니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4464496" cy="54006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영혼에 햇빛 비치니 주 영광 찬란해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세상 어떤 빛보다 이 빛 더 빛나네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주의 영광 빛난 광채 내게 비춰 주시옵소서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그 밝은 얼굴 뵈올 때 나의 영혼 기쁘다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영혼에 노래있으니 주 찬양합니다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귀를 기울이시사 다 듣고 계시네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영혼에 봄날되어서 주 함께 하실 때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평화 내게 깃들고 주 은혜 꽃 피네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영혼에 희락이 있고 큰 소망 넘치네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 복을 주시고 또 내려주시네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영혼에 햇빛 비치니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영혼에 햇빛 비치니</dc:title>
  <dc:creator>mary</dc:creator>
  <cp:lastModifiedBy>mary</cp:lastModifiedBy>
  <cp:revision>9</cp:revision>
  <dcterms:created xsi:type="dcterms:W3CDTF">2017-07-28T12:41:43Z</dcterms:created>
  <dcterms:modified xsi:type="dcterms:W3CDTF">2018-06-04T23:23:13Z</dcterms:modified>
</cp:coreProperties>
</file>