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6329A-3CEE-4682-81AE-2ECE42A0B42A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51515-8548-49FD-9E77-7D77E601D5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 Must Tell Jesus All of My Trials2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모든 시험 무거운 짐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464496" cy="476672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내 모든 시험 무거운 짐을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904656" cy="5472608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모든 시험 무거운 짐을 주 예수 앞에 아뢰이면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근심에 싸인 날 돌아보사 내 근심 모두 맡으시네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무거운 짐을 나홀로 지고 견디다 못해 쓰러질 때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불쌍히 여겨 구원해 줄 이 은혜의 주님 오직 예수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모든 괴롬 닥치는 환난 주 예수 앞에 아뢰이면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주께서 친히 날 구해주사 넓으신 사랑 베푸시네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짐이 점점 무거워 질 때 주 예수 앞에 아뢰이면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주께서 진히 날 구해주사 내 대신 짐을 져 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마음의 시험 무서운 죄를 주 예수 앞에 아뢰이면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예수는 나의 능력이 되사 세상을 이길 힘 주시네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모든 시험 무거운 짐을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모든 시험 무거운 짐을 </dc:title>
  <dc:creator>mary</dc:creator>
  <cp:lastModifiedBy>mary</cp:lastModifiedBy>
  <cp:revision>7</cp:revision>
  <dcterms:created xsi:type="dcterms:W3CDTF">2017-07-02T20:30:03Z</dcterms:created>
  <dcterms:modified xsi:type="dcterms:W3CDTF">2017-07-03T03:24:29Z</dcterms:modified>
</cp:coreProperties>
</file>