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C781-F5B1-47FA-9DF1-A694F1AA7714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B40C-65D5-4FF7-94C6-7D2B3EA31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C781-F5B1-47FA-9DF1-A694F1AA7714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B40C-65D5-4FF7-94C6-7D2B3EA31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C781-F5B1-47FA-9DF1-A694F1AA7714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B40C-65D5-4FF7-94C6-7D2B3EA31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C781-F5B1-47FA-9DF1-A694F1AA7714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B40C-65D5-4FF7-94C6-7D2B3EA31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C781-F5B1-47FA-9DF1-A694F1AA7714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B40C-65D5-4FF7-94C6-7D2B3EA31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C781-F5B1-47FA-9DF1-A694F1AA7714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B40C-65D5-4FF7-94C6-7D2B3EA31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C781-F5B1-47FA-9DF1-A694F1AA7714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B40C-65D5-4FF7-94C6-7D2B3EA31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C781-F5B1-47FA-9DF1-A694F1AA7714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B40C-65D5-4FF7-94C6-7D2B3EA31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C781-F5B1-47FA-9DF1-A694F1AA7714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B40C-65D5-4FF7-94C6-7D2B3EA31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C781-F5B1-47FA-9DF1-A694F1AA7714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B40C-65D5-4FF7-94C6-7D2B3EA31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C781-F5B1-47FA-9DF1-A694F1AA7714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B40C-65D5-4FF7-94C6-7D2B3EA31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4C781-F5B1-47FA-9DF1-A694F1AA7714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AB40C-65D5-4FF7-94C6-7D2B3EA311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To be like The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모든 소원 기도의 제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752528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내 모든 소원 기도의 제목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81336"/>
            <a:ext cx="6912768" cy="5976664"/>
          </a:xfrm>
        </p:spPr>
        <p:txBody>
          <a:bodyPr>
            <a:norm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내 모든 소원 기도의 제목 예수님 닮기 원함이라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예수님 형상 나 입기 위해 세상의 보화 아끼잖네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    예수님 닮기 내가 원하네 </a:t>
            </a:r>
            <a:r>
              <a:rPr lang="ko-KR" altLang="en-US" sz="2400" b="1" smtClean="0">
                <a:solidFill>
                  <a:srgbClr val="FF0000"/>
                </a:solidFill>
              </a:rPr>
              <a:t>날 </a:t>
            </a:r>
            <a:r>
              <a:rPr lang="ko-KR" altLang="en-US" sz="2400" b="1" smtClean="0">
                <a:solidFill>
                  <a:srgbClr val="FF0000"/>
                </a:solidFill>
              </a:rPr>
              <a:t>구속하신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예수님을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    내 마음속에 지금 곧 오사 주님의 형상 인치소서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무한한 사랑 풍성한 긍휼 슬픈자 위로하시는 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길 잃은 죄인 부르는 예수 그 형상 닮게 하옵소서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겸손한 예수 거룩한 주님 원수의 멸시 참으시사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우리를 위해 고난을 받은 구주를 닮게 하옵소서 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15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모든 소원 기도의 제목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모든 소원 기도의 제목 </dc:title>
  <dc:creator>mary</dc:creator>
  <cp:lastModifiedBy>mary</cp:lastModifiedBy>
  <cp:revision>5</cp:revision>
  <dcterms:created xsi:type="dcterms:W3CDTF">2017-07-31T02:32:48Z</dcterms:created>
  <dcterms:modified xsi:type="dcterms:W3CDTF">2017-07-31T12:37:26Z</dcterms:modified>
</cp:coreProperties>
</file>