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A74A-70BB-4707-BF5A-466F58351F8F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449C-B3D2-4F40-BFF7-545C6915CF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A74A-70BB-4707-BF5A-466F58351F8F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449C-B3D2-4F40-BFF7-545C6915CF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A74A-70BB-4707-BF5A-466F58351F8F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449C-B3D2-4F40-BFF7-545C6915CF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A74A-70BB-4707-BF5A-466F58351F8F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449C-B3D2-4F40-BFF7-545C6915CF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A74A-70BB-4707-BF5A-466F58351F8F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449C-B3D2-4F40-BFF7-545C6915CF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A74A-70BB-4707-BF5A-466F58351F8F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449C-B3D2-4F40-BFF7-545C6915CF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A74A-70BB-4707-BF5A-466F58351F8F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449C-B3D2-4F40-BFF7-545C6915CF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A74A-70BB-4707-BF5A-466F58351F8F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449C-B3D2-4F40-BFF7-545C6915CF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A74A-70BB-4707-BF5A-466F58351F8F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449C-B3D2-4F40-BFF7-545C6915CF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A74A-70BB-4707-BF5A-466F58351F8F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449C-B3D2-4F40-BFF7-545C6915CF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A74A-70BB-4707-BF5A-466F58351F8F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449C-B3D2-4F40-BFF7-545C6915CF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DA74A-70BB-4707-BF5A-466F58351F8F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B449C-B3D2-4F40-BFF7-545C6915CF7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ead Kindly Light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-819472"/>
            <a:ext cx="9144000" cy="76774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갈길 멀고 밤은 깊은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4896544" cy="57849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내 갈길 멀고 밤은 깊은데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340768"/>
            <a:ext cx="4752528" cy="4896544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내 갈 길 멀고 밤은 깊은데 빛 되신 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저 본향 집을 향해 가는 길 비추소서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내 가는 길 다 알지 못하나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한 걸음씩 늘 인도 하소서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/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이전에 방탕하게 지낼 때 교만하여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맘대로 고집하던 이 죄인 사하소서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내 지은 죄 다 기억 마시고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 뜻대로 늘 주장 하소서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/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이전에 나를 인도 하신 주 장래에도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내 앞에 험산 준령 만날 때 도우소서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밤 지나고 저 밝은 아침에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기쁨으로 내 주를 만나리 아멘          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갈길 멀고 밤은 깊은데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갈길 멀고 밤은 깊은데</dc:title>
  <dc:creator>mary</dc:creator>
  <cp:lastModifiedBy>mary</cp:lastModifiedBy>
  <cp:revision>8</cp:revision>
  <dcterms:created xsi:type="dcterms:W3CDTF">2017-07-14T15:07:11Z</dcterms:created>
  <dcterms:modified xsi:type="dcterms:W3CDTF">2017-07-14T16:07:40Z</dcterms:modified>
</cp:coreProperties>
</file>