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9699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52EF-7C17-43A7-8D19-962E5B3E87DC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C3A69-CC17-484A-AF34-EF990F24E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52EF-7C17-43A7-8D19-962E5B3E87DC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C3A69-CC17-484A-AF34-EF990F24E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52EF-7C17-43A7-8D19-962E5B3E87DC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C3A69-CC17-484A-AF34-EF990F24E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52EF-7C17-43A7-8D19-962E5B3E87DC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C3A69-CC17-484A-AF34-EF990F24E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52EF-7C17-43A7-8D19-962E5B3E87DC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C3A69-CC17-484A-AF34-EF990F24E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52EF-7C17-43A7-8D19-962E5B3E87DC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C3A69-CC17-484A-AF34-EF990F24E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52EF-7C17-43A7-8D19-962E5B3E87DC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C3A69-CC17-484A-AF34-EF990F24E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52EF-7C17-43A7-8D19-962E5B3E87DC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C3A69-CC17-484A-AF34-EF990F24E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52EF-7C17-43A7-8D19-962E5B3E87DC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C3A69-CC17-484A-AF34-EF990F24E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52EF-7C17-43A7-8D19-962E5B3E87DC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C3A69-CC17-484A-AF34-EF990F24E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52EF-7C17-43A7-8D19-962E5B3E87DC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C3A69-CC17-484A-AF34-EF990F24E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D52EF-7C17-43A7-8D19-962E5B3E87DC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C3A69-CC17-484A-AF34-EF990F24E3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avior, More Than Life to Me2 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2164502" y="764704"/>
            <a:ext cx="6979498" cy="56611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의 생명 되신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404664"/>
            <a:ext cx="3888432" cy="689407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나의 생명 되신 주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412776"/>
            <a:ext cx="4392488" cy="4824536"/>
          </a:xfrm>
        </p:spPr>
        <p:txBody>
          <a:bodyPr>
            <a:norm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나의 생명되신 주 주님 앞에 나아갑니다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주의 흘린 보혈로 정케하사 받아주소서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>
                <a:solidFill>
                  <a:schemeClr val="tx1"/>
                </a:solidFill>
              </a:rPr>
              <a:t>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   </a:t>
            </a: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 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 날마다 날마다 주를 찬송하겠네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 주의 사랑줄로써 나를 굳게 잡아 매소서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en-US" altLang="ko-KR" sz="18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괴론 세상 지낼 때 나를 인도하여 주소서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주를 믿고 나가면 나의 길을 잃지 않겠네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세상 살아갈 때에 주를 더욱 사랑합니다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밝고 빛난 천국에 나의 영혼 들어가겠네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나의 생명 되신 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나의 생명 되신 주</dc:title>
  <dc:creator>mary</dc:creator>
  <cp:lastModifiedBy>mary</cp:lastModifiedBy>
  <cp:revision>11</cp:revision>
  <dcterms:created xsi:type="dcterms:W3CDTF">2017-07-15T12:34:38Z</dcterms:created>
  <dcterms:modified xsi:type="dcterms:W3CDTF">2018-09-08T20:04:40Z</dcterms:modified>
</cp:coreProperties>
</file>