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37950-BC37-434E-94E1-A205EF29CF44}" type="datetimeFigureOut">
              <a:rPr lang="en-US" smtClean="0"/>
              <a:t>7/15/2017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AE9F3-5DF8-4BEB-9621-D5C651EFD6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37950-BC37-434E-94E1-A205EF29CF44}" type="datetimeFigureOut">
              <a:rPr lang="en-US" smtClean="0"/>
              <a:t>7/15/2017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AE9F3-5DF8-4BEB-9621-D5C651EFD6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37950-BC37-434E-94E1-A205EF29CF44}" type="datetimeFigureOut">
              <a:rPr lang="en-US" smtClean="0"/>
              <a:t>7/15/2017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AE9F3-5DF8-4BEB-9621-D5C651EFD6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37950-BC37-434E-94E1-A205EF29CF44}" type="datetimeFigureOut">
              <a:rPr lang="en-US" smtClean="0"/>
              <a:t>7/15/2017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AE9F3-5DF8-4BEB-9621-D5C651EFD6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37950-BC37-434E-94E1-A205EF29CF44}" type="datetimeFigureOut">
              <a:rPr lang="en-US" smtClean="0"/>
              <a:t>7/15/2017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AE9F3-5DF8-4BEB-9621-D5C651EFD6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37950-BC37-434E-94E1-A205EF29CF44}" type="datetimeFigureOut">
              <a:rPr lang="en-US" smtClean="0"/>
              <a:t>7/15/2017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AE9F3-5DF8-4BEB-9621-D5C651EFD6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37950-BC37-434E-94E1-A205EF29CF44}" type="datetimeFigureOut">
              <a:rPr lang="en-US" smtClean="0"/>
              <a:t>7/15/2017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AE9F3-5DF8-4BEB-9621-D5C651EFD6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37950-BC37-434E-94E1-A205EF29CF44}" type="datetimeFigureOut">
              <a:rPr lang="en-US" smtClean="0"/>
              <a:t>7/15/2017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AE9F3-5DF8-4BEB-9621-D5C651EFD6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37950-BC37-434E-94E1-A205EF29CF44}" type="datetimeFigureOut">
              <a:rPr lang="en-US" smtClean="0"/>
              <a:t>7/15/2017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AE9F3-5DF8-4BEB-9621-D5C651EFD6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37950-BC37-434E-94E1-A205EF29CF44}" type="datetimeFigureOut">
              <a:rPr lang="en-US" smtClean="0"/>
              <a:t>7/15/2017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AE9F3-5DF8-4BEB-9621-D5C651EFD6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37950-BC37-434E-94E1-A205EF29CF44}" type="datetimeFigureOut">
              <a:rPr lang="en-US" smtClean="0"/>
              <a:t>7/15/2017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AE9F3-5DF8-4BEB-9621-D5C651EFD6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37950-BC37-434E-94E1-A205EF29CF44}" type="datetimeFigureOut">
              <a:rPr lang="en-US" smtClean="0"/>
              <a:t>7/15/2017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AE9F3-5DF8-4BEB-9621-D5C651EFD61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I Wandered in the Shades of Night.jpg"/>
          <p:cNvPicPr>
            <a:picLocks noChangeAspect="1"/>
          </p:cNvPicPr>
          <p:nvPr userDrawn="1"/>
        </p:nvPicPr>
        <p:blipFill>
          <a:blip r:embed="rId14" cstate="print">
            <a:lum bright="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 캄캄한 밤 죄의 길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0"/>
            <a:ext cx="4248472" cy="650503"/>
          </a:xfrm>
        </p:spPr>
        <p:txBody>
          <a:bodyPr>
            <a:normAutofit/>
          </a:bodyPr>
          <a:lstStyle/>
          <a:p>
            <a:r>
              <a:rPr lang="ko-KR" altLang="en-US" sz="3200" b="1" dirty="0" smtClean="0"/>
              <a:t>나 캄캄한 밤 죄의 길에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836712"/>
            <a:ext cx="4176464" cy="5832648"/>
          </a:xfrm>
        </p:spPr>
        <p:txBody>
          <a:bodyPr>
            <a:norm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 캄캄한 밤 죄의 길에 방황했으나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크신 사랑 비칠 때 곧 어둠 떠났네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사랑의 빛 오늘 내맘에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사랑의 빛 항상 있도다 내가 예수 믿고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죄짐벗은 후 마음속에 항상 그 빛 있도다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저 검은 구름 하늘 덮고 풍랑 일어나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온 세상 캄캄하여도 내 맘에 빛 있네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 빛 가운데 행할 때에 주 함께 하니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이 어둔 세상 등지고 나 전진하리라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 넓게 퍼진 저들판을 지나갈 때에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저 영광스런 그 열매 다 추수하겠네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 잠시후에 영광의 빛 내게 비칠 때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그 영광스런 주 얼굴 나 친히 뵙겠네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11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 캄캄한 밤 죄의 길에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 캄캄한 밤 죄의 길에</dc:title>
  <dc:creator>mary</dc:creator>
  <cp:lastModifiedBy>mary</cp:lastModifiedBy>
  <cp:revision>5</cp:revision>
  <dcterms:created xsi:type="dcterms:W3CDTF">2017-07-15T20:40:26Z</dcterms:created>
  <dcterms:modified xsi:type="dcterms:W3CDTF">2017-07-15T21:31:16Z</dcterms:modified>
</cp:coreProperties>
</file>