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8950-22B7-42A1-AAFF-BCB1DB06C3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8FE1-8F66-47B9-B698-E92B962732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8950-22B7-42A1-AAFF-BCB1DB06C3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8FE1-8F66-47B9-B698-E92B962732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8950-22B7-42A1-AAFF-BCB1DB06C3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8FE1-8F66-47B9-B698-E92B962732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8950-22B7-42A1-AAFF-BCB1DB06C3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8FE1-8F66-47B9-B698-E92B962732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8950-22B7-42A1-AAFF-BCB1DB06C3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8FE1-8F66-47B9-B698-E92B962732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8950-22B7-42A1-AAFF-BCB1DB06C3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8FE1-8F66-47B9-B698-E92B962732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8950-22B7-42A1-AAFF-BCB1DB06C3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8FE1-8F66-47B9-B698-E92B962732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8950-22B7-42A1-AAFF-BCB1DB06C3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8FE1-8F66-47B9-B698-E92B962732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8950-22B7-42A1-AAFF-BCB1DB06C3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8FE1-8F66-47B9-B698-E92B962732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8950-22B7-42A1-AAFF-BCB1DB06C3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8FE1-8F66-47B9-B698-E92B962732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8950-22B7-42A1-AAFF-BCB1DB06C3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8FE1-8F66-47B9-B698-E92B962732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8950-22B7-42A1-AAFF-BCB1DB06C3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48FE1-8F66-47B9-B698-E92B9627329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cannot tell thee whence it came.jpg"/>
          <p:cNvPicPr>
            <a:picLocks noChangeAspect="1"/>
          </p:cNvPicPr>
          <p:nvPr userDrawn="1"/>
        </p:nvPicPr>
        <p:blipFill>
          <a:blip r:embed="rId14">
            <a:lum bright="42000"/>
          </a:blip>
          <a:stretch>
            <a:fillRect/>
          </a:stretch>
        </p:blipFill>
        <p:spPr>
          <a:xfrm>
            <a:off x="0" y="-1"/>
            <a:ext cx="9144000" cy="68788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 어느 곳에 있든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419600" cy="457200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 어느 곳에 있든지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4876800" cy="5638800"/>
          </a:xfrm>
        </p:spPr>
        <p:txBody>
          <a:bodyPr>
            <a:norm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 어느 곳에 있든지 늘 맘이 편하다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주 예수 주신 평안함 늘 충만하도다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rgbClr val="FF0000"/>
                </a:solidFill>
              </a:rPr>
              <a:t>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나의 맘속이 늘 평안해 나의 맘속이 늘 평안해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악한 죄 파도가 많으나 맘이 늘 평안해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맘에 솟는 영생수 한 없이 흐르니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목마름 다시 없으며 늘 평안하도다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참되신 주의 사랑을 형언치 못하네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그 사랑 내맘 여시고 소망을 주셨네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주예수 온갖 고난을 몸소 당했나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주 함께 고난 받으면 면류관 얻겠네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 어느 곳에 있든지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 어느 곳에 있든지</dc:title>
  <dc:creator>user</dc:creator>
  <cp:lastModifiedBy>user</cp:lastModifiedBy>
  <cp:revision>3</cp:revision>
  <dcterms:created xsi:type="dcterms:W3CDTF">2017-07-23T21:18:23Z</dcterms:created>
  <dcterms:modified xsi:type="dcterms:W3CDTF">2017-07-23T22:23:57Z</dcterms:modified>
</cp:coreProperties>
</file>