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06E48-BD0E-4F54-A5EF-BB85D1AA0960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BB54E-4B9C-487C-BB1B-E57DD7B047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body Knows The Trouble I've Seen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누가 나의 괴롬 알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464496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그 누가 나의 괴롬 알며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4680520" cy="5688632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그 누가 나의 괴롬 알며 또 나의 슬픔 알까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밖에 누가 알아주랴 영광 할렐루야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 자주 넘어집니다 오 주여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 자주 실패합니다 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주여                                 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누가 나의 괴롬 알며 또 나의 슬픔 알까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밖에 누가 알아주랴 영광 할렐루야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000" b="1" dirty="0" smtClean="0">
                <a:solidFill>
                  <a:srgbClr val="FF0000"/>
                </a:solidFill>
              </a:rPr>
              <a:t> </a:t>
            </a:r>
            <a:endParaRPr lang="en-US" altLang="ko-KR" sz="1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000" b="1" dirty="0" smtClean="0">
                <a:solidFill>
                  <a:schemeClr val="tx1"/>
                </a:solidFill>
              </a:rPr>
              <a:t/>
            </a:r>
            <a:br>
              <a:rPr lang="ko-KR" altLang="en-US" sz="10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그 누가 나의 괴롬 알며 또 나의 슬픔 알까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주밖에 누가 알아주랴 영광 할렐루야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 슬픈 일 당합니다 오 주여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 심히 괴롭습니다 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주여                                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누가 나의 괴롬 알며 또 나의 슬픔 알까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밖에 누가 알아주랴 영광 할렐루야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그 누가 나의 괴롬 알며 또 나의 슬픔 알까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주밖에 누가 알아주랴 영광 할렐루야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저 마귀 유혹합니다 오 주여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 승리하게 하소서 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             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누가 나의 괴롬 알며 또 나의 슬픔 알까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밖에 누가 알아주랴 영광 할렐루야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누가 나의 괴롬 알며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누가 나의 괴롬 알며</dc:title>
  <dc:creator>mary</dc:creator>
  <cp:lastModifiedBy>mary</cp:lastModifiedBy>
  <cp:revision>6</cp:revision>
  <dcterms:created xsi:type="dcterms:W3CDTF">2017-07-13T14:23:03Z</dcterms:created>
  <dcterms:modified xsi:type="dcterms:W3CDTF">2017-07-13T20:46:13Z</dcterms:modified>
</cp:coreProperties>
</file>