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7FCA5-B1AC-4D37-AA53-A130586EF2A6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8CCE3-36F6-41F5-970C-0F49296BAE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주와 함께 나 죽었으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638800" cy="6127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구주와 함께 나 죽었으니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6019800" cy="5562600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구주와 함께 나 죽었으니 구주와 함께 나 살았도다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영광의 그날에 이르도록 언제나 주만 바라봅니다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언제나 주는 날 사랑하사 언제나 새생명 주시나니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영광의 그날에 이르도록 언제나 주만 바라봅니다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맘속에 시험을 받을 때와 무거운 근심이 있을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주께서 그때도 같이 하사 언제나 나를 도와주시네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뼈아픈 눈물을 흘릴 때와 쓰라린 맘으로 탄식할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주께서 그때도 같이하사 언제나 나를 생각하시네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몸의 약함을 아시는 주 못고칠 질병이 아주 없네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괴로운 날이나 기쁜 때나 언제나 나와 함께 계시네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구주와 함께 나 죽었으니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구주와 함께 나 죽었으니 </dc:title>
  <dc:creator>user</dc:creator>
  <cp:lastModifiedBy>user</cp:lastModifiedBy>
  <cp:revision>5</cp:revision>
  <dcterms:created xsi:type="dcterms:W3CDTF">2017-07-22T15:07:16Z</dcterms:created>
  <dcterms:modified xsi:type="dcterms:W3CDTF">2017-07-22T15:40:18Z</dcterms:modified>
</cp:coreProperties>
</file>