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8106-6DB6-42E3-907B-CC8984B06CE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14053-B4A5-4F3E-922F-1AC6746C0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8106-6DB6-42E3-907B-CC8984B06CE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14053-B4A5-4F3E-922F-1AC6746C0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8106-6DB6-42E3-907B-CC8984B06CE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14053-B4A5-4F3E-922F-1AC6746C0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8106-6DB6-42E3-907B-CC8984B06CE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14053-B4A5-4F3E-922F-1AC6746C0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8106-6DB6-42E3-907B-CC8984B06CE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14053-B4A5-4F3E-922F-1AC6746C0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8106-6DB6-42E3-907B-CC8984B06CE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14053-B4A5-4F3E-922F-1AC6746C0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8106-6DB6-42E3-907B-CC8984B06CE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14053-B4A5-4F3E-922F-1AC6746C0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8106-6DB6-42E3-907B-CC8984B06CE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14053-B4A5-4F3E-922F-1AC6746C0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8106-6DB6-42E3-907B-CC8984B06CE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14053-B4A5-4F3E-922F-1AC6746C0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8106-6DB6-42E3-907B-CC8984B06CE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14053-B4A5-4F3E-922F-1AC6746C0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28106-6DB6-42E3-907B-CC8984B06CE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14053-B4A5-4F3E-922F-1AC6746C09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28106-6DB6-42E3-907B-CC8984B06CE3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14053-B4A5-4F3E-922F-1AC6746C091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aster The Tempest Is Raging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구주여 광풍이 불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3960440" cy="648072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구주여 광풍이 불어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4824536" cy="5760640"/>
          </a:xfrm>
        </p:spPr>
        <p:txBody>
          <a:bodyPr>
            <a:noAutofit/>
          </a:bodyPr>
          <a:lstStyle/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구주여 광풍이 불어 큰 물결이 일어나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온 하늘이 어둠에 싸여 피할 곳을 모르니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우리가 죽게 된 것을 안 돌아봅니까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깊은 바다에 빠지게 된 때 주무시려 합니까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큰 바람과 물결아 잔잔해 잔잔해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사납게 뛰노는 파도나 저 흉악한 마귀나 아무것도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주 편안히 잠들어 누신 배 뒤 엎어놀 능력이 없도다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주 예수 풍파를 꾸짖어 잔잔해 잔잔해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주 예수 풍파를 꾸짖어 잔잔하라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구주여 떨리는 내 맘 저 풍랑과 같아서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늘 불안에 싸여서 사니 날 붙들어 주소서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세상의 풍파가 나를 삼키려 합니다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지금 죽게 된 날 돌아보사 곧 구원해 주소서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사나운 광풍이 자고 큰 물결이 그치니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그 잔잔한 바다와 같이 내 마음이 편하다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구주여 늘 함께 계셔 떠나지 마소서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복된 항구에 즐거이 가서 그 언덕에 쉬리라 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구주여 광풍이 불어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예수여 은혜를</dc:title>
  <dc:creator>mary</dc:creator>
  <cp:lastModifiedBy>mary</cp:lastModifiedBy>
  <cp:revision>5</cp:revision>
  <dcterms:created xsi:type="dcterms:W3CDTF">2017-07-12T21:17:56Z</dcterms:created>
  <dcterms:modified xsi:type="dcterms:W3CDTF">2017-07-13T00:23:41Z</dcterms:modified>
</cp:coreProperties>
</file>