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4B23-D248-4814-888A-E834A4B742F8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8111-54EE-42D3-AF9B-5AB74174D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4B23-D248-4814-888A-E834A4B742F8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8111-54EE-42D3-AF9B-5AB74174D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4B23-D248-4814-888A-E834A4B742F8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8111-54EE-42D3-AF9B-5AB74174D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4B23-D248-4814-888A-E834A4B742F8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8111-54EE-42D3-AF9B-5AB74174D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4B23-D248-4814-888A-E834A4B742F8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8111-54EE-42D3-AF9B-5AB74174D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4B23-D248-4814-888A-E834A4B742F8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8111-54EE-42D3-AF9B-5AB74174D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4B23-D248-4814-888A-E834A4B742F8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8111-54EE-42D3-AF9B-5AB74174D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4B23-D248-4814-888A-E834A4B742F8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8111-54EE-42D3-AF9B-5AB74174D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4B23-D248-4814-888A-E834A4B742F8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8111-54EE-42D3-AF9B-5AB74174D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4B23-D248-4814-888A-E834A4B742F8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8111-54EE-42D3-AF9B-5AB74174D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4B23-D248-4814-888A-E834A4B742F8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8111-54EE-42D3-AF9B-5AB74174D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F4B23-D248-4814-888A-E834A4B742F8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F8111-54EE-42D3-AF9B-5AB74174D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rk, For The Night Is Com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332656"/>
            <a:ext cx="4752528" cy="50648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Work, For The Night Is Coming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268760"/>
            <a:ext cx="5796136" cy="2281676"/>
          </a:xfrm>
        </p:spPr>
        <p:txBody>
          <a:bodyPr numCol="1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Work, for the night is coming</a:t>
            </a:r>
            <a:r>
              <a:rPr lang="en-US" sz="1600" b="1" dirty="0" smtClean="0">
                <a:solidFill>
                  <a:schemeClr val="bg1"/>
                </a:solidFill>
              </a:rPr>
              <a:t>,  Work </a:t>
            </a:r>
            <a:r>
              <a:rPr lang="en-US" sz="1600" b="1" dirty="0" smtClean="0">
                <a:solidFill>
                  <a:schemeClr val="bg1"/>
                </a:solidFill>
              </a:rPr>
              <a:t>through the morning hours;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Work while the dew is sparkling</a:t>
            </a:r>
            <a:r>
              <a:rPr lang="en-US" sz="1600" b="1" dirty="0" smtClean="0">
                <a:solidFill>
                  <a:schemeClr val="bg1"/>
                </a:solidFill>
              </a:rPr>
              <a:t>,  Work </a:t>
            </a:r>
            <a:r>
              <a:rPr lang="en-US" sz="1600" b="1" dirty="0" smtClean="0">
                <a:solidFill>
                  <a:schemeClr val="bg1"/>
                </a:solidFill>
              </a:rPr>
              <a:t>’mid springing flowers;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Work when the day grows brighter</a:t>
            </a:r>
            <a:r>
              <a:rPr lang="en-US" sz="1600" b="1" dirty="0" smtClean="0">
                <a:solidFill>
                  <a:schemeClr val="bg1"/>
                </a:solidFill>
              </a:rPr>
              <a:t>,  Work </a:t>
            </a:r>
            <a:r>
              <a:rPr lang="en-US" sz="1600" b="1" dirty="0" smtClean="0">
                <a:solidFill>
                  <a:schemeClr val="bg1"/>
                </a:solidFill>
              </a:rPr>
              <a:t>in the glowing sun;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Work, for the night is coming</a:t>
            </a:r>
            <a:r>
              <a:rPr lang="en-US" sz="1600" b="1" dirty="0" smtClean="0">
                <a:solidFill>
                  <a:schemeClr val="bg1"/>
                </a:solidFill>
              </a:rPr>
              <a:t>,  When </a:t>
            </a:r>
            <a:r>
              <a:rPr lang="en-US" sz="1600" b="1" dirty="0" smtClean="0">
                <a:solidFill>
                  <a:schemeClr val="bg1"/>
                </a:solidFill>
              </a:rPr>
              <a:t>man’s work is done.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Work</a:t>
            </a:r>
            <a:r>
              <a:rPr lang="en-US" sz="1600" b="1" dirty="0" smtClean="0">
                <a:solidFill>
                  <a:schemeClr val="bg1"/>
                </a:solidFill>
              </a:rPr>
              <a:t>, for the night is coming</a:t>
            </a:r>
            <a:r>
              <a:rPr lang="en-US" sz="1600" b="1" dirty="0" smtClean="0">
                <a:solidFill>
                  <a:schemeClr val="bg1"/>
                </a:solidFill>
              </a:rPr>
              <a:t>,   Work </a:t>
            </a:r>
            <a:r>
              <a:rPr lang="en-US" sz="1600" b="1" dirty="0" smtClean="0">
                <a:solidFill>
                  <a:schemeClr val="bg1"/>
                </a:solidFill>
              </a:rPr>
              <a:t>through the sunny noon;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Fill </a:t>
            </a:r>
            <a:r>
              <a:rPr lang="en-US" sz="1600" b="1" dirty="0" smtClean="0">
                <a:solidFill>
                  <a:schemeClr val="bg1"/>
                </a:solidFill>
              </a:rPr>
              <a:t>brightest hours with labor</a:t>
            </a:r>
            <a:r>
              <a:rPr lang="en-US" sz="1600" b="1" dirty="0" smtClean="0">
                <a:solidFill>
                  <a:schemeClr val="bg1"/>
                </a:solidFill>
              </a:rPr>
              <a:t>,   Rest </a:t>
            </a:r>
            <a:r>
              <a:rPr lang="en-US" sz="1600" b="1" dirty="0" smtClean="0">
                <a:solidFill>
                  <a:schemeClr val="bg1"/>
                </a:solidFill>
              </a:rPr>
              <a:t>comes sure and soon.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Give </a:t>
            </a:r>
            <a:r>
              <a:rPr lang="en-US" sz="1600" b="1" dirty="0" smtClean="0">
                <a:solidFill>
                  <a:schemeClr val="bg1"/>
                </a:solidFill>
              </a:rPr>
              <a:t>every flying minute</a:t>
            </a:r>
            <a:r>
              <a:rPr lang="en-US" sz="1600" b="1" dirty="0" smtClean="0">
                <a:solidFill>
                  <a:schemeClr val="bg1"/>
                </a:solidFill>
              </a:rPr>
              <a:t>,   Something </a:t>
            </a:r>
            <a:r>
              <a:rPr lang="en-US" sz="1600" b="1" dirty="0" smtClean="0">
                <a:solidFill>
                  <a:schemeClr val="bg1"/>
                </a:solidFill>
              </a:rPr>
              <a:t>to keep in store;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Work</a:t>
            </a:r>
            <a:r>
              <a:rPr lang="en-US" sz="1600" b="1" dirty="0" smtClean="0">
                <a:solidFill>
                  <a:schemeClr val="bg1"/>
                </a:solidFill>
              </a:rPr>
              <a:t>, for the night is coming</a:t>
            </a:r>
            <a:r>
              <a:rPr lang="en-US" sz="1600" b="1" dirty="0" smtClean="0">
                <a:solidFill>
                  <a:schemeClr val="bg1"/>
                </a:solidFill>
              </a:rPr>
              <a:t>,   When </a:t>
            </a:r>
            <a:r>
              <a:rPr lang="en-US" sz="1600" b="1" dirty="0" smtClean="0">
                <a:solidFill>
                  <a:schemeClr val="bg1"/>
                </a:solidFill>
              </a:rPr>
              <a:t>man works no more.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Work, for the night is coming</a:t>
            </a:r>
            <a:r>
              <a:rPr lang="en-US" sz="1600" b="1" dirty="0" smtClean="0">
                <a:solidFill>
                  <a:schemeClr val="bg1"/>
                </a:solidFill>
              </a:rPr>
              <a:t>,  Under </a:t>
            </a:r>
            <a:r>
              <a:rPr lang="en-US" sz="1600" b="1" dirty="0" smtClean="0">
                <a:solidFill>
                  <a:schemeClr val="bg1"/>
                </a:solidFill>
              </a:rPr>
              <a:t>the sunset skies;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While their bright tints are glowing</a:t>
            </a:r>
            <a:r>
              <a:rPr lang="en-US" sz="1600" b="1" dirty="0" smtClean="0">
                <a:solidFill>
                  <a:schemeClr val="bg1"/>
                </a:solidFill>
              </a:rPr>
              <a:t>,  Work</a:t>
            </a:r>
            <a:r>
              <a:rPr lang="en-US" sz="1600" b="1" dirty="0" smtClean="0">
                <a:solidFill>
                  <a:schemeClr val="bg1"/>
                </a:solidFill>
              </a:rPr>
              <a:t>, for daylight flies.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Work till the last beam </a:t>
            </a:r>
            <a:r>
              <a:rPr lang="en-US" sz="1600" b="1" dirty="0" err="1" smtClean="0">
                <a:solidFill>
                  <a:schemeClr val="bg1"/>
                </a:solidFill>
              </a:rPr>
              <a:t>fadeth</a:t>
            </a:r>
            <a:r>
              <a:rPr lang="en-US" sz="1600" b="1" dirty="0" smtClean="0">
                <a:solidFill>
                  <a:schemeClr val="bg1"/>
                </a:solidFill>
              </a:rPr>
              <a:t>,  </a:t>
            </a:r>
            <a:r>
              <a:rPr lang="en-US" sz="1600" b="1" dirty="0" err="1" smtClean="0">
                <a:solidFill>
                  <a:schemeClr val="bg1"/>
                </a:solidFill>
              </a:rPr>
              <a:t>Fadeth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to shine no more;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Work, while the night is darkening</a:t>
            </a:r>
            <a:r>
              <a:rPr lang="en-US" sz="1600" b="1" dirty="0" smtClean="0">
                <a:solidFill>
                  <a:schemeClr val="bg1"/>
                </a:solidFill>
              </a:rPr>
              <a:t>,  When </a:t>
            </a:r>
            <a:r>
              <a:rPr lang="en-US" sz="1600" b="1" dirty="0" smtClean="0">
                <a:solidFill>
                  <a:schemeClr val="bg1"/>
                </a:solidFill>
              </a:rPr>
              <a:t>man’s work is o’er.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Work, For The Night Is Coming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Work, For The Night Is Coming</dc:title>
  <dc:creator>mary</dc:creator>
  <cp:lastModifiedBy>mary</cp:lastModifiedBy>
  <cp:revision>15</cp:revision>
  <dcterms:created xsi:type="dcterms:W3CDTF">2017-07-01T13:00:06Z</dcterms:created>
  <dcterms:modified xsi:type="dcterms:W3CDTF">2018-09-22T20:16:41Z</dcterms:modified>
</cp:coreProperties>
</file>