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DBC63-D408-485D-A8B1-898E6CB16194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's a peace in my heart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peace in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248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There's a peace in my heart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7239000" cy="6248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There's a peace in my heart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world never gave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peace it cannot take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away Though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trials of life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surround like 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cloud I've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peace that has come there to stay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Constantly abiding Jesus is </a:t>
            </a:r>
            <a:r>
              <a:rPr lang="en-US" sz="2000" b="1" dirty="0" smtClean="0">
                <a:solidFill>
                  <a:srgbClr val="FF0000"/>
                </a:solidFill>
              </a:rPr>
              <a:t>mine  Constantly </a:t>
            </a:r>
            <a:r>
              <a:rPr lang="en-US" sz="2000" b="1" dirty="0" smtClean="0">
                <a:solidFill>
                  <a:srgbClr val="FF0000"/>
                </a:solidFill>
              </a:rPr>
              <a:t>abiding rapture divine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never leaves me </a:t>
            </a:r>
            <a:r>
              <a:rPr lang="en-US" sz="2000" b="1" dirty="0" smtClean="0">
                <a:solidFill>
                  <a:srgbClr val="FF0000"/>
                </a:solidFill>
              </a:rPr>
              <a:t>lonely Whispers </a:t>
            </a:r>
            <a:r>
              <a:rPr lang="en-US" sz="2000" b="1" dirty="0" smtClean="0">
                <a:solidFill>
                  <a:srgbClr val="FF0000"/>
                </a:solidFill>
              </a:rPr>
              <a:t>O so kind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'I will never leave </a:t>
            </a:r>
            <a:r>
              <a:rPr lang="en-US" sz="2000" b="1" dirty="0" smtClean="0">
                <a:solidFill>
                  <a:srgbClr val="FF0000"/>
                </a:solidFill>
              </a:rPr>
              <a:t>thee‘ Jesus </a:t>
            </a:r>
            <a:r>
              <a:rPr lang="en-US" sz="2000" b="1" dirty="0" smtClean="0">
                <a:solidFill>
                  <a:srgbClr val="FF0000"/>
                </a:solidFill>
              </a:rPr>
              <a:t>is mine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world seemed to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Of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King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peace sweetly came to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heart Troubles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fled away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my night turned to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 Blessed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how glorious Thou art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treasure I have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temple of clay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here on His footstool 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roam But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He's coming to take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some glorious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 Over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to my heavenly home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a peace in my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a peace in my heart</dc:title>
  <dc:creator>user</dc:creator>
  <cp:lastModifiedBy>user</cp:lastModifiedBy>
  <cp:revision>6</cp:revision>
  <dcterms:created xsi:type="dcterms:W3CDTF">2017-07-26T01:36:31Z</dcterms:created>
  <dcterms:modified xsi:type="dcterms:W3CDTF">2017-07-26T15:11:22Z</dcterms:modified>
</cp:coreProperties>
</file>