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AC510-891D-4658-9991-425D8C58209A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52216-6208-4EC3-BC95-893C0CDA7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Sunshine in My Soul To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12768" cy="43447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There is Sunshine in My Soul Today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496944" cy="604867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sunshine in my soul today, More glorious and bright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glows in any earthly sky, For Jesus is my light. </a:t>
            </a:r>
          </a:p>
          <a:p>
            <a:pPr algn="l"/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 there’s sunshine, blessed sunshine, While the peaceful, happy moments roll;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When Jesus shows His smiling face There is sunshine in my soul.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music in my soul today, A carol to my King;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Jesus, listening, can hear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 song I cannot sing.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springtime in my soul today,  For when the Lord is near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dove of peace sings in my heart, The flowers of grace appear.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gladness in my soul today, And hope, and praise, and love,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blessings which He gives me now, For joys laid up above.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is Sunshine in My Soul Today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is Sunshine in My Soul Today</dc:title>
  <dc:creator>mary</dc:creator>
  <cp:lastModifiedBy>mary</cp:lastModifiedBy>
  <cp:revision>6</cp:revision>
  <dcterms:created xsi:type="dcterms:W3CDTF">2017-07-28T12:42:03Z</dcterms:created>
  <dcterms:modified xsi:type="dcterms:W3CDTF">2018-06-04T23:20:52Z</dcterms:modified>
</cp:coreProperties>
</file>