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69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542EF-1492-4A62-AD28-C7B7F25CB585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E6E4C-7B0F-49BF-A31F-AF1DFBD7C3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E05B4-132F-42B8-BA66-C2C1A9548900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AE4-F4CF-4710-B963-DFB3AD9BDB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he Son of God Goes Forth to War 1.jpg"/>
          <p:cNvPicPr>
            <a:picLocks noChangeAspect="1"/>
          </p:cNvPicPr>
          <p:nvPr userDrawn="1"/>
        </p:nvPicPr>
        <p:blipFill>
          <a:blip r:embed="rId14" cstate="print">
            <a:lum bright="6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Son of God Goes Forth to W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048672" cy="43447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The Son of God Goes Forth to War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7560840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Son of God goes forth to </a:t>
            </a:r>
            <a:r>
              <a:rPr lang="en-US" sz="1800" b="1" dirty="0" smtClean="0">
                <a:solidFill>
                  <a:schemeClr val="tx1"/>
                </a:solidFill>
              </a:rPr>
              <a:t>war A </a:t>
            </a:r>
            <a:r>
              <a:rPr lang="en-US" sz="1800" b="1" dirty="0" smtClean="0">
                <a:solidFill>
                  <a:schemeClr val="tx1"/>
                </a:solidFill>
              </a:rPr>
              <a:t>kingly crown to gain.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His blood-red banner streams afar</a:t>
            </a:r>
            <a:r>
              <a:rPr lang="en-US" sz="1800" b="1" dirty="0" smtClean="0">
                <a:solidFill>
                  <a:schemeClr val="tx1"/>
                </a:solidFill>
              </a:rPr>
              <a:t>; Who </a:t>
            </a:r>
            <a:r>
              <a:rPr lang="en-US" sz="1800" b="1" dirty="0" smtClean="0">
                <a:solidFill>
                  <a:schemeClr val="tx1"/>
                </a:solidFill>
              </a:rPr>
              <a:t>follows in His train?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Who best can drink His cup of woe</a:t>
            </a:r>
            <a:r>
              <a:rPr lang="en-US" sz="1800" b="1" dirty="0" smtClean="0">
                <a:solidFill>
                  <a:schemeClr val="tx1"/>
                </a:solidFill>
              </a:rPr>
              <a:t>, Triumphant </a:t>
            </a:r>
            <a:r>
              <a:rPr lang="en-US" sz="1800" b="1" dirty="0" smtClean="0">
                <a:solidFill>
                  <a:schemeClr val="tx1"/>
                </a:solidFill>
              </a:rPr>
              <a:t>over pain,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Who patient bears his cross </a:t>
            </a:r>
            <a:r>
              <a:rPr lang="en-US" sz="1800" b="1" dirty="0" smtClean="0">
                <a:solidFill>
                  <a:schemeClr val="tx1"/>
                </a:solidFill>
              </a:rPr>
              <a:t>below- He </a:t>
            </a:r>
            <a:r>
              <a:rPr lang="en-US" sz="1800" b="1" dirty="0" smtClean="0">
                <a:solidFill>
                  <a:schemeClr val="tx1"/>
                </a:solidFill>
              </a:rPr>
              <a:t>follows in His train.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martyr first whose eagle </a:t>
            </a:r>
            <a:r>
              <a:rPr lang="en-US" sz="1800" b="1" dirty="0" smtClean="0">
                <a:solidFill>
                  <a:schemeClr val="tx1"/>
                </a:solidFill>
              </a:rPr>
              <a:t>eye Could </a:t>
            </a:r>
            <a:r>
              <a:rPr lang="en-US" sz="1800" b="1" dirty="0" smtClean="0">
                <a:solidFill>
                  <a:schemeClr val="tx1"/>
                </a:solidFill>
              </a:rPr>
              <a:t>pierce beyond the grave,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Who saw His Master in the </a:t>
            </a:r>
            <a:r>
              <a:rPr lang="en-US" sz="1800" b="1" dirty="0" smtClean="0">
                <a:solidFill>
                  <a:schemeClr val="tx1"/>
                </a:solidFill>
              </a:rPr>
              <a:t>sky And </a:t>
            </a:r>
            <a:r>
              <a:rPr lang="en-US" sz="1800" b="1" dirty="0" smtClean="0">
                <a:solidFill>
                  <a:schemeClr val="tx1"/>
                </a:solidFill>
              </a:rPr>
              <a:t>called on Him to save.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Like Him, with pardon on His tongue</a:t>
            </a:r>
            <a:r>
              <a:rPr lang="en-US" sz="1800" b="1" dirty="0" smtClean="0">
                <a:solidFill>
                  <a:schemeClr val="tx1"/>
                </a:solidFill>
              </a:rPr>
              <a:t>, In </a:t>
            </a:r>
            <a:r>
              <a:rPr lang="en-US" sz="1800" b="1" dirty="0" smtClean="0">
                <a:solidFill>
                  <a:schemeClr val="tx1"/>
                </a:solidFill>
              </a:rPr>
              <a:t>midst of mortal pain,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 prayed for them that did the </a:t>
            </a:r>
            <a:r>
              <a:rPr lang="en-US" sz="1800" b="1" dirty="0" smtClean="0">
                <a:solidFill>
                  <a:schemeClr val="tx1"/>
                </a:solidFill>
              </a:rPr>
              <a:t>wrong- Who </a:t>
            </a:r>
            <a:r>
              <a:rPr lang="en-US" sz="1800" b="1" dirty="0" smtClean="0">
                <a:solidFill>
                  <a:schemeClr val="tx1"/>
                </a:solidFill>
              </a:rPr>
              <a:t>follows in his train?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 glorious band, the chosen few</a:t>
            </a:r>
            <a:r>
              <a:rPr lang="en-US" sz="1800" b="1" dirty="0" smtClean="0">
                <a:solidFill>
                  <a:schemeClr val="tx1"/>
                </a:solidFill>
              </a:rPr>
              <a:t>, On </a:t>
            </a:r>
            <a:r>
              <a:rPr lang="en-US" sz="1800" b="1" dirty="0" smtClean="0">
                <a:solidFill>
                  <a:schemeClr val="tx1"/>
                </a:solidFill>
              </a:rPr>
              <a:t>whom the Spirit came,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Twelve valiant saints; their hope they </a:t>
            </a:r>
            <a:r>
              <a:rPr lang="en-US" sz="1800" b="1" dirty="0" smtClean="0">
                <a:solidFill>
                  <a:schemeClr val="tx1"/>
                </a:solidFill>
              </a:rPr>
              <a:t>knew And </a:t>
            </a:r>
            <a:r>
              <a:rPr lang="en-US" sz="1800" b="1" dirty="0" smtClean="0">
                <a:solidFill>
                  <a:schemeClr val="tx1"/>
                </a:solidFill>
              </a:rPr>
              <a:t>mocked the cross and flame.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They met the tyrant's brandished steel</a:t>
            </a:r>
            <a:r>
              <a:rPr lang="en-US" sz="1800" b="1" dirty="0" smtClean="0">
                <a:solidFill>
                  <a:schemeClr val="tx1"/>
                </a:solidFill>
              </a:rPr>
              <a:t>, The </a:t>
            </a:r>
            <a:r>
              <a:rPr lang="en-US" sz="1800" b="1" dirty="0" smtClean="0">
                <a:solidFill>
                  <a:schemeClr val="tx1"/>
                </a:solidFill>
              </a:rPr>
              <a:t>lion's gory mane;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They bowed their necks the death to </a:t>
            </a:r>
            <a:r>
              <a:rPr lang="en-US" sz="1800" b="1" dirty="0" smtClean="0">
                <a:solidFill>
                  <a:schemeClr val="tx1"/>
                </a:solidFill>
              </a:rPr>
              <a:t>feel-Who </a:t>
            </a:r>
            <a:r>
              <a:rPr lang="en-US" sz="1800" b="1" dirty="0" smtClean="0">
                <a:solidFill>
                  <a:schemeClr val="tx1"/>
                </a:solidFill>
              </a:rPr>
              <a:t>follows in their train?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 </a:t>
            </a:r>
            <a:r>
              <a:rPr lang="en-US" sz="1800" b="1" dirty="0" smtClean="0">
                <a:solidFill>
                  <a:schemeClr val="tx1"/>
                </a:solidFill>
              </a:rPr>
              <a:t>noble army, men and boys</a:t>
            </a:r>
            <a:r>
              <a:rPr lang="en-US" sz="1800" b="1" dirty="0" smtClean="0">
                <a:solidFill>
                  <a:schemeClr val="tx1"/>
                </a:solidFill>
              </a:rPr>
              <a:t>, The </a:t>
            </a:r>
            <a:r>
              <a:rPr lang="en-US" sz="1800" b="1" dirty="0" smtClean="0">
                <a:solidFill>
                  <a:schemeClr val="tx1"/>
                </a:solidFill>
              </a:rPr>
              <a:t>matron and the maid,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Around the Savior's throne rejoice</a:t>
            </a:r>
            <a:r>
              <a:rPr lang="en-US" sz="1800" b="1" dirty="0" smtClean="0">
                <a:solidFill>
                  <a:schemeClr val="tx1"/>
                </a:solidFill>
              </a:rPr>
              <a:t>, In </a:t>
            </a:r>
            <a:r>
              <a:rPr lang="en-US" sz="1800" b="1" dirty="0" smtClean="0">
                <a:solidFill>
                  <a:schemeClr val="tx1"/>
                </a:solidFill>
              </a:rPr>
              <a:t>robes of light arrayed.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They climbed the steep ascent of </a:t>
            </a:r>
            <a:r>
              <a:rPr lang="en-US" sz="1800" b="1" dirty="0" err="1" smtClean="0">
                <a:solidFill>
                  <a:schemeClr val="tx1"/>
                </a:solidFill>
              </a:rPr>
              <a:t>heav'n</a:t>
            </a:r>
            <a:r>
              <a:rPr lang="en-US" sz="1800" b="1" dirty="0" smtClean="0">
                <a:solidFill>
                  <a:schemeClr val="tx1"/>
                </a:solidFill>
              </a:rPr>
              <a:t>  Thro</a:t>
            </a:r>
            <a:r>
              <a:rPr lang="en-US" sz="1800" b="1" dirty="0" smtClean="0">
                <a:solidFill>
                  <a:schemeClr val="tx1"/>
                </a:solidFill>
              </a:rPr>
              <a:t>' peril, toil, and pain.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 God, to us may grace be </a:t>
            </a:r>
            <a:r>
              <a:rPr lang="en-US" sz="1800" b="1" dirty="0" err="1" smtClean="0">
                <a:solidFill>
                  <a:schemeClr val="tx1"/>
                </a:solidFill>
              </a:rPr>
              <a:t>giv'n</a:t>
            </a:r>
            <a:r>
              <a:rPr lang="en-US" sz="1800" b="1" dirty="0" smtClean="0">
                <a:solidFill>
                  <a:schemeClr val="tx1"/>
                </a:solidFill>
              </a:rPr>
              <a:t>  To </a:t>
            </a:r>
            <a:r>
              <a:rPr lang="en-US" sz="1800" b="1" dirty="0" smtClean="0">
                <a:solidFill>
                  <a:schemeClr val="tx1"/>
                </a:solidFill>
              </a:rPr>
              <a:t>follow in their </a:t>
            </a:r>
            <a:r>
              <a:rPr lang="en-US" sz="1800" b="1" dirty="0" smtClean="0">
                <a:solidFill>
                  <a:schemeClr val="tx1"/>
                </a:solidFill>
              </a:rPr>
              <a:t>train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Son of God Goes Forth to War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Son of God Goes Forth to War </dc:title>
  <dc:creator>mary</dc:creator>
  <cp:lastModifiedBy>mary</cp:lastModifiedBy>
  <cp:revision>6</cp:revision>
  <dcterms:created xsi:type="dcterms:W3CDTF">2017-07-08T00:20:52Z</dcterms:created>
  <dcterms:modified xsi:type="dcterms:W3CDTF">2017-07-08T11:29:17Z</dcterms:modified>
</cp:coreProperties>
</file>