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6617-2A48-47A8-AA8F-25417DC5F024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5B66-0A40-4958-8C8B-9723866809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6617-2A48-47A8-AA8F-25417DC5F024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5B66-0A40-4958-8C8B-9723866809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6617-2A48-47A8-AA8F-25417DC5F024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5B66-0A40-4958-8C8B-9723866809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6617-2A48-47A8-AA8F-25417DC5F024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5B66-0A40-4958-8C8B-9723866809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6617-2A48-47A8-AA8F-25417DC5F024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5B66-0A40-4958-8C8B-9723866809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6617-2A48-47A8-AA8F-25417DC5F024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5B66-0A40-4958-8C8B-9723866809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6617-2A48-47A8-AA8F-25417DC5F024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5B66-0A40-4958-8C8B-9723866809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6617-2A48-47A8-AA8F-25417DC5F024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5B66-0A40-4958-8C8B-9723866809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6617-2A48-47A8-AA8F-25417DC5F024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5B66-0A40-4958-8C8B-9723866809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6617-2A48-47A8-AA8F-25417DC5F024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5B66-0A40-4958-8C8B-9723866809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6617-2A48-47A8-AA8F-25417DC5F024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25B66-0A40-4958-8C8B-9723866809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56617-2A48-47A8-AA8F-25417DC5F024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25B66-0A40-4958-8C8B-9723866809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There's a royal banner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Banner Of The Cro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400600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Banner Of The Cross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696" y="476672"/>
            <a:ext cx="5256584" cy="638132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There's a royal banner given for display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To the soldiers of the King;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As an ensign fair we lift it up today,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While as ransomed ones we sing.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1000" dirty="0" smtClean="0"/>
          </a:p>
          <a:p>
            <a:pPr algn="l"/>
            <a:endParaRPr lang="en-US" sz="1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                        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Marching </a:t>
            </a:r>
            <a:r>
              <a:rPr lang="en-US" sz="2000" b="1" dirty="0" smtClean="0">
                <a:solidFill>
                  <a:srgbClr val="FF0000"/>
                </a:solidFill>
              </a:rPr>
              <a:t>on, marching on,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For Christ count everything but loss!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And to crown Him King, we'll toil and sing,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'Neath the banner of the cross!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1050" dirty="0" smtClean="0"/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Over land and sea, wherever man may dwell,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Make the glorious tidings known;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Of the crimson banner now the story tell,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While the Lord shall claim His own</a:t>
            </a:r>
            <a:r>
              <a:rPr lang="en-US" sz="2000" dirty="0" smtClean="0"/>
              <a:t>!</a:t>
            </a:r>
            <a:br>
              <a:rPr lang="en-US" sz="2000" dirty="0" smtClean="0"/>
            </a:br>
            <a:endParaRPr lang="en-US" sz="1000" dirty="0" smtClean="0"/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When </a:t>
            </a:r>
            <a:r>
              <a:rPr lang="en-US" sz="2000" b="1" dirty="0" smtClean="0">
                <a:solidFill>
                  <a:schemeClr val="tx1"/>
                </a:solidFill>
              </a:rPr>
              <a:t>the glory dawns 'tis drawing very near,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It is hastening day by day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Then before our King the foe shall disappear,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the cross the world shall sway!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Banner Of The Cross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There's a royal banner</dc:title>
  <dc:creator>mary</dc:creator>
  <cp:lastModifiedBy>mary</cp:lastModifiedBy>
  <cp:revision>8</cp:revision>
  <dcterms:created xsi:type="dcterms:W3CDTF">2017-07-09T13:03:18Z</dcterms:created>
  <dcterms:modified xsi:type="dcterms:W3CDTF">2017-07-10T13:43:22Z</dcterms:modified>
</cp:coreProperties>
</file>