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494-F171-42F7-B53B-30545ACD9FC0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29420-3886-4946-A37C-D145424AD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494-F171-42F7-B53B-30545ACD9FC0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29420-3886-4946-A37C-D145424AD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494-F171-42F7-B53B-30545ACD9FC0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29420-3886-4946-A37C-D145424AD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494-F171-42F7-B53B-30545ACD9FC0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29420-3886-4946-A37C-D145424AD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494-F171-42F7-B53B-30545ACD9FC0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29420-3886-4946-A37C-D145424AD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494-F171-42F7-B53B-30545ACD9FC0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29420-3886-4946-A37C-D145424AD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494-F171-42F7-B53B-30545ACD9FC0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29420-3886-4946-A37C-D145424AD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494-F171-42F7-B53B-30545ACD9FC0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29420-3886-4946-A37C-D145424AD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494-F171-42F7-B53B-30545ACD9FC0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29420-3886-4946-A37C-D145424AD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494-F171-42F7-B53B-30545ACD9FC0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29420-3886-4946-A37C-D145424AD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494-F171-42F7-B53B-30545ACD9FC0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29420-3886-4946-A37C-D145424AD8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DD494-F171-42F7-B53B-30545ACD9FC0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29420-3886-4946-A37C-D145424AD8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re you weary, are you heavyhearted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96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e you weary, are you heavyheart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768752" cy="90872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Tell It To Jesus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(Are </a:t>
            </a:r>
            <a:r>
              <a:rPr lang="en-US" sz="3600" b="1" dirty="0" smtClean="0"/>
              <a:t>you weary, are you </a:t>
            </a:r>
            <a:r>
              <a:rPr lang="en-US" sz="3600" b="1" dirty="0" smtClean="0"/>
              <a:t>heavyhearted) 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6192688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Are you weary, are you heavyhearted? Tell it to Jesus,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Tell it to Jesus; Are you grieving over joys departed?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Tell it to Jesus alone.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Tell it to Jesus, tell it to Jesus,  He is a friend that's well-known;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You've no other such a friend or brother, Tell it to Jesus alone.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Do the tears flow down your cheeks unbidden? Tell it to Jesus,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Tell it to Jesus; Have you sins that to men's eyes are hidden?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Tell it to Jesus alone.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Do you fear the </a:t>
            </a:r>
            <a:r>
              <a:rPr lang="en-US" sz="1800" b="1" dirty="0" err="1" smtClean="0">
                <a:solidFill>
                  <a:schemeClr val="tx1"/>
                </a:solidFill>
              </a:rPr>
              <a:t>gath'ring</a:t>
            </a:r>
            <a:r>
              <a:rPr lang="en-US" sz="1800" b="1" dirty="0" smtClean="0">
                <a:solidFill>
                  <a:schemeClr val="tx1"/>
                </a:solidFill>
              </a:rPr>
              <a:t> clouds of sorrow? Tell it to Jesus,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Tell it to Jesus; Are you anxious what shall be tomorrow?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Tell it to Jesus alone.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Are you troubled at the thought of dying? Tell it to Jesus,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Tell it to Jesus; For Christ's coming kingdom are you sighing?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Tell it to Jesus alone.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Tell It To Jesus  (Are you weary, are you heavyhearted)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you weary, are you heavyhearted</dc:title>
  <dc:creator>mary</dc:creator>
  <cp:lastModifiedBy>mary</cp:lastModifiedBy>
  <cp:revision>8</cp:revision>
  <dcterms:created xsi:type="dcterms:W3CDTF">2017-07-12T12:52:40Z</dcterms:created>
  <dcterms:modified xsi:type="dcterms:W3CDTF">2018-05-17T17:23:10Z</dcterms:modified>
</cp:coreProperties>
</file>