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19F95-D080-4F06-BF5A-58D351E134EF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DF916-F866-4C6A-A889-09E3E1D3E5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ior, Lead Me Lest I St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472608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Savior, Lead Me Lest I Stray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3888432" cy="645333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Savior, lead me lest I stray,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Gently lead me all the 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am safe when by Thy side,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would in Thy love abide.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Lead me, lead me,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Savior, lead me lest I stray;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Gently down the stream of time,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Lead me, Savior, all the way.</a:t>
            </a:r>
          </a:p>
          <a:p>
            <a:pPr marL="0" lvl="1"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 the refuge of my soul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life’s stormy billows roll;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am safe when Thou art nigh,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my hopes on Thee rely.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Savior, lead me then at last,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 storm of life is past,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 land of endless day,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Where all tears are wiped away.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Savior, Lead Me Lest I Stray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Savior, Lead Me Lest I Stray</dc:title>
  <dc:creator>mary</dc:creator>
  <cp:lastModifiedBy>mary</cp:lastModifiedBy>
  <cp:revision>4</cp:revision>
  <dcterms:created xsi:type="dcterms:W3CDTF">2017-07-21T14:00:41Z</dcterms:created>
  <dcterms:modified xsi:type="dcterms:W3CDTF">2017-07-21T15:34:12Z</dcterms:modified>
</cp:coreProperties>
</file>