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59" d="100"/>
          <a:sy n="59" d="100"/>
        </p:scale>
        <p:origin x="-2030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5803-3D8D-4E61-AE17-09E281B6974B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F6E7-7729-45E1-B738-16701A7B2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5803-3D8D-4E61-AE17-09E281B6974B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F6E7-7729-45E1-B738-16701A7B2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5803-3D8D-4E61-AE17-09E281B6974B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F6E7-7729-45E1-B738-16701A7B2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5803-3D8D-4E61-AE17-09E281B6974B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F6E7-7729-45E1-B738-16701A7B2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5803-3D8D-4E61-AE17-09E281B6974B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F6E7-7729-45E1-B738-16701A7B2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5803-3D8D-4E61-AE17-09E281B6974B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F6E7-7729-45E1-B738-16701A7B2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5803-3D8D-4E61-AE17-09E281B6974B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F6E7-7729-45E1-B738-16701A7B2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5803-3D8D-4E61-AE17-09E281B6974B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F6E7-7729-45E1-B738-16701A7B2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5803-3D8D-4E61-AE17-09E281B6974B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F6E7-7729-45E1-B738-16701A7B2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5803-3D8D-4E61-AE17-09E281B6974B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F6E7-7729-45E1-B738-16701A7B2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5803-3D8D-4E61-AE17-09E281B6974B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F6E7-7729-45E1-B738-16701A7B2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65803-3D8D-4E61-AE17-09E281B6974B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CF6E7-7729-45E1-B738-16701A7B2F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o be like The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o be like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600400" cy="57849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O To be like Thee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472608" cy="590465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Oh</a:t>
            </a:r>
            <a:r>
              <a:rPr lang="en-US" b="1" dirty="0" smtClean="0">
                <a:solidFill>
                  <a:schemeClr val="tx1"/>
                </a:solidFill>
              </a:rPr>
              <a:t>! to be like Thee, blessed Redeemer,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This is my constant longing and prayer;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Gladly I’ll forfeit all of earth’s treasures,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Jesus, Thy perfect likeness to wear.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Refrain: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Oh! to be like Thee, oh! to be like Thee,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Blessed Redeemer, pure as Thou art;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Come in Thy sweetness, come in Thy fullness;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Stamp </a:t>
            </a:r>
            <a:r>
              <a:rPr lang="en-US" b="1" dirty="0" err="1" smtClean="0">
                <a:solidFill>
                  <a:srgbClr val="FF0000"/>
                </a:solidFill>
              </a:rPr>
              <a:t>Thine</a:t>
            </a:r>
            <a:r>
              <a:rPr lang="en-US" b="1" dirty="0" smtClean="0">
                <a:solidFill>
                  <a:srgbClr val="FF0000"/>
                </a:solidFill>
              </a:rPr>
              <a:t> own image deep on my heart.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Oh</a:t>
            </a:r>
            <a:r>
              <a:rPr lang="en-US" b="1" dirty="0" smtClean="0">
                <a:solidFill>
                  <a:schemeClr val="tx1"/>
                </a:solidFill>
              </a:rPr>
              <a:t>! to be like Thee, while I am pleading,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Pour out Thy Spirit, fill with Thy love,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Make me a temple meet for Thy dwelling,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Fit me for life and Heaven above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To be like Thee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To be like Thee</dc:title>
  <dc:creator>mary</dc:creator>
  <cp:lastModifiedBy>mary</cp:lastModifiedBy>
  <cp:revision>6</cp:revision>
  <dcterms:created xsi:type="dcterms:W3CDTF">2017-07-31T02:32:24Z</dcterms:created>
  <dcterms:modified xsi:type="dcterms:W3CDTF">2017-07-31T12:48:34Z</dcterms:modified>
</cp:coreProperties>
</file>