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10F-8579-4629-810F-F18AC1679216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02D3-9B3D-44B1-9B53-37D7BDD88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10F-8579-4629-810F-F18AC1679216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02D3-9B3D-44B1-9B53-37D7BDD88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10F-8579-4629-810F-F18AC1679216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02D3-9B3D-44B1-9B53-37D7BDD88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10F-8579-4629-810F-F18AC1679216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02D3-9B3D-44B1-9B53-37D7BDD88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10F-8579-4629-810F-F18AC1679216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02D3-9B3D-44B1-9B53-37D7BDD88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10F-8579-4629-810F-F18AC1679216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02D3-9B3D-44B1-9B53-37D7BDD88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10F-8579-4629-810F-F18AC1679216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02D3-9B3D-44B1-9B53-37D7BDD88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10F-8579-4629-810F-F18AC1679216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02D3-9B3D-44B1-9B53-37D7BDD88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10F-8579-4629-810F-F18AC1679216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02D3-9B3D-44B1-9B53-37D7BDD88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10F-8579-4629-810F-F18AC1679216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02D3-9B3D-44B1-9B53-37D7BDD88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10F-8579-4629-810F-F18AC1679216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02D3-9B3D-44B1-9B53-37D7BDD88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E610F-8579-4629-810F-F18AC1679216}" type="datetimeFigureOut">
              <a:rPr lang="en-US" smtClean="0"/>
              <a:pPr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202D3-9B3D-44B1-9B53-37D7BDD886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body Knows The Trouble I've Seen.jpg"/>
          <p:cNvPicPr>
            <a:picLocks noChangeAspect="1"/>
          </p:cNvPicPr>
          <p:nvPr userDrawn="1"/>
        </p:nvPicPr>
        <p:blipFill>
          <a:blip r:embed="rId14" cstate="print">
            <a:lum bright="6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body Knows The Trouble I've S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548680"/>
            <a:ext cx="6552728" cy="506487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Nobody Knows The Trouble I've Seen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4968552" cy="4536504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Nobody </a:t>
            </a:r>
            <a:r>
              <a:rPr lang="en-US" sz="2400" b="1" dirty="0">
                <a:solidFill>
                  <a:srgbClr val="FF0000"/>
                </a:solidFill>
              </a:rPr>
              <a:t>knows the trouble I've seen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Nobody knows </a:t>
            </a:r>
            <a:r>
              <a:rPr lang="en-US" sz="2400" b="1" dirty="0" smtClean="0">
                <a:solidFill>
                  <a:srgbClr val="FF0000"/>
                </a:solidFill>
              </a:rPr>
              <a:t>my sorrow</a:t>
            </a: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Nobody knows the trouble I've seen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Glory, Hallelujah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Sometimes </a:t>
            </a:r>
            <a:r>
              <a:rPr lang="en-US" sz="2400" b="1" dirty="0">
                <a:solidFill>
                  <a:schemeClr val="tx1"/>
                </a:solidFill>
              </a:rPr>
              <a:t>I'm up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Sometimes I'm down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Oh, yes, Lord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Sometimes I'm almost to the ground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Oh, yes, </a:t>
            </a:r>
            <a:r>
              <a:rPr lang="en-US" sz="2400" b="1" dirty="0" smtClean="0">
                <a:solidFill>
                  <a:schemeClr val="tx1"/>
                </a:solidFill>
              </a:rPr>
              <a:t>Lord</a:t>
            </a: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Nobody Knows The Trouble I've Seen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Nobody Knows The Trouble I've Seen </dc:title>
  <dc:creator>mary</dc:creator>
  <cp:lastModifiedBy>mary</cp:lastModifiedBy>
  <cp:revision>4</cp:revision>
  <dcterms:created xsi:type="dcterms:W3CDTF">2017-07-13T14:23:55Z</dcterms:created>
  <dcterms:modified xsi:type="dcterms:W3CDTF">2017-07-13T20:35:24Z</dcterms:modified>
</cp:coreProperties>
</file>