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CBAFB-D404-4F13-A31A-F50AB1659971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E7F2-27C7-4D36-9AE3-5590AA359F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faith looks up to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faith looks up to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112568" cy="3326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My faith looks up to Thee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6768752" cy="5616624"/>
          </a:xfrm>
        </p:spPr>
        <p:txBody>
          <a:bodyPr>
            <a:noAutofit/>
          </a:bodyPr>
          <a:lstStyle/>
          <a:p>
            <a:pPr lvl="0" algn="l"/>
            <a:r>
              <a:rPr lang="en-US" sz="1800" b="1" dirty="0" smtClean="0">
                <a:solidFill>
                  <a:schemeClr val="tx1"/>
                </a:solidFill>
              </a:rPr>
              <a:t>My faith looks up to Thee, Thou Lamb of Calvary,</a:t>
            </a:r>
            <a:r>
              <a:rPr lang="en-US" sz="1800" dirty="0" smtClean="0">
                <a:solidFill>
                  <a:schemeClr val="tx1"/>
                </a:solidFill>
              </a:rPr>
              <a:t>           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Savior Divine; Now hear me while I pray;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Take all my guilt away; Oh, let me from this day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 wholly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May Thy rich grace impart Strength to my fainting heart,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zeal inspire; As Thou hast died for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Oh, may my love to Thee Pure, warm, and changeless be,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 living fire.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life’s dark maze I tread, And </a:t>
            </a:r>
            <a:r>
              <a:rPr lang="en-US" sz="1800" b="1" dirty="0" err="1" smtClean="0">
                <a:solidFill>
                  <a:schemeClr val="tx1"/>
                </a:solidFill>
              </a:rPr>
              <a:t>griefs</a:t>
            </a:r>
            <a:r>
              <a:rPr lang="en-US" sz="1800" b="1" dirty="0" smtClean="0">
                <a:solidFill>
                  <a:schemeClr val="tx1"/>
                </a:solidFill>
              </a:rPr>
              <a:t>  around me spread,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 Thou my Guide; Bid darkness turn to day,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Wipe sorrow’s tears away, Nor let me ever stray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From Thee aside.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ends life’s passing dream, When death’s cold, solemn stream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Shall o’er me roll; Blest Savior, then in love,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Fear and distrust remove; Oh, lift me safe above,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A ransomed soul!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512" y="2130425"/>
            <a:ext cx="388843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faith looks up to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faith looks up to Thee</dc:title>
  <dc:creator>mary</dc:creator>
  <cp:lastModifiedBy>user</cp:lastModifiedBy>
  <cp:revision>5</cp:revision>
  <dcterms:created xsi:type="dcterms:W3CDTF">2017-07-16T21:46:01Z</dcterms:created>
  <dcterms:modified xsi:type="dcterms:W3CDTF">2017-07-17T21:00:09Z</dcterms:modified>
</cp:coreProperties>
</file>