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A2BD-C287-45F6-9B53-786378A440C9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951-7F07-4E52-915A-DCA397B64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A2BD-C287-45F6-9B53-786378A440C9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951-7F07-4E52-915A-DCA397B64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A2BD-C287-45F6-9B53-786378A440C9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951-7F07-4E52-915A-DCA397B64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A2BD-C287-45F6-9B53-786378A440C9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951-7F07-4E52-915A-DCA397B64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A2BD-C287-45F6-9B53-786378A440C9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951-7F07-4E52-915A-DCA397B64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A2BD-C287-45F6-9B53-786378A440C9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951-7F07-4E52-915A-DCA397B64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A2BD-C287-45F6-9B53-786378A440C9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951-7F07-4E52-915A-DCA397B64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A2BD-C287-45F6-9B53-786378A440C9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951-7F07-4E52-915A-DCA397B64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A2BD-C287-45F6-9B53-786378A440C9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951-7F07-4E52-915A-DCA397B64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A2BD-C287-45F6-9B53-786378A440C9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951-7F07-4E52-915A-DCA397B64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A2BD-C287-45F6-9B53-786378A440C9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951-7F07-4E52-915A-DCA397B64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AA2BD-C287-45F6-9B53-786378A440C9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D6951-7F07-4E52-915A-DCA397B646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ust Jesus Bear the Cross Alone 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st Jesus Bear the Cross Al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5184576" cy="54868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Must Jesus Bear the Cross Alone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4752528" cy="525658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Must Jesus bear the cross alone,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and all the world go free?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No, there's a cross for everyone,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and there's a cross for me.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The consecrated cross I'll bear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till death shall set me free;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and then go home my crown to wear,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for there's a crown for me.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O precious cross! O glorious crown!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 resurrection day!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Ye angels, from the start comes down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bears my soul away.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Must Jesus Bear the Cross Alone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Must Jesus Bear the Cross Alone </dc:title>
  <dc:creator>mary</dc:creator>
  <cp:lastModifiedBy>mary</cp:lastModifiedBy>
  <cp:revision>5</cp:revision>
  <dcterms:created xsi:type="dcterms:W3CDTF">2017-07-03T14:07:58Z</dcterms:created>
  <dcterms:modified xsi:type="dcterms:W3CDTF">2017-07-03T15:15:10Z</dcterms:modified>
</cp:coreProperties>
</file>