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117D6-2FCF-4C00-975D-0449C5632D21}" type="datetimeFigureOut">
              <a:rPr lang="en-US" smtClean="0"/>
              <a:pPr/>
              <a:t>6/20/2018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A925F-583C-4B8D-864D-B28C39B07D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예수 더 알기 원함은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about Jesus would I kn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"/>
            <a:ext cx="6408712" cy="54867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More about Jesus would I know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3744416" cy="616530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More about Jesus would I know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More of His grace to others show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More of His saving fullness see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More of His love who died for me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More more about Jesus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More more about Jesus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More of His saving fullness see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More of His love who died for me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More about Jesus let me learn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More of His holy will discern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Spirit of God my teacher be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Showing the things of Christ to me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More about Jesus in His Word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Holding communion with my Lord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Hearing His Voice in every line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Making each faithful saying mine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More about Jesus on His throne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Riches in glory all His own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More of His kingdom's sure increase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More of His coming Prince of Peace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More about Jesus would I know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about Jesus would I know</dc:title>
  <dc:creator>mary</dc:creator>
  <cp:lastModifiedBy>user</cp:lastModifiedBy>
  <cp:revision>5</cp:revision>
  <dcterms:created xsi:type="dcterms:W3CDTF">2017-07-31T18:08:29Z</dcterms:created>
  <dcterms:modified xsi:type="dcterms:W3CDTF">2018-06-19T20:17:24Z</dcterms:modified>
</cp:coreProperties>
</file>