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0238-6369-45F5-BF16-67382E4FDEEE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7CFD-6F45-44B2-B599-DA672A5765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0238-6369-45F5-BF16-67382E4FDEEE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7CFD-6F45-44B2-B599-DA672A5765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0238-6369-45F5-BF16-67382E4FDEEE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7CFD-6F45-44B2-B599-DA672A5765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0238-6369-45F5-BF16-67382E4FDEEE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7CFD-6F45-44B2-B599-DA672A5765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0238-6369-45F5-BF16-67382E4FDEEE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7CFD-6F45-44B2-B599-DA672A5765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0238-6369-45F5-BF16-67382E4FDEEE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7CFD-6F45-44B2-B599-DA672A5765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0238-6369-45F5-BF16-67382E4FDEEE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7CFD-6F45-44B2-B599-DA672A5765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0238-6369-45F5-BF16-67382E4FDEEE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7CFD-6F45-44B2-B599-DA672A5765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0238-6369-45F5-BF16-67382E4FDEEE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7CFD-6F45-44B2-B599-DA672A5765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0238-6369-45F5-BF16-67382E4FDEEE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7CFD-6F45-44B2-B599-DA672A5765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F0238-6369-45F5-BF16-67382E4FDEEE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E7CFD-6F45-44B2-B599-DA672A5765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F0238-6369-45F5-BF16-67382E4FDEEE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E7CFD-6F45-44B2-B599-DA672A57651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aster The Tempest Is Raging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ster The Tempest Is Rag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"/>
            <a:ext cx="5832648" cy="476671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Master The Tempest Is Raging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8280920" cy="626469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Master, the tempest is raging! The billows are tossing high!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sky is </a:t>
            </a:r>
            <a:r>
              <a:rPr lang="en-US" sz="1800" b="1" dirty="0" err="1" smtClean="0">
                <a:solidFill>
                  <a:schemeClr val="tx1"/>
                </a:solidFill>
              </a:rPr>
              <a:t>o'ershadow</a:t>
            </a:r>
            <a:r>
              <a:rPr lang="en-US" sz="1800" b="1" dirty="0" smtClean="0">
                <a:solidFill>
                  <a:schemeClr val="tx1"/>
                </a:solidFill>
              </a:rPr>
              <a:t> with blackness, No shelter or help is nigh;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Carest</a:t>
            </a:r>
            <a:r>
              <a:rPr lang="en-US" sz="1800" b="1" dirty="0" smtClean="0">
                <a:solidFill>
                  <a:schemeClr val="tx1"/>
                </a:solidFill>
              </a:rPr>
              <a:t> Thou not that we perish? How canst Thou lie asleep,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When each moment so madly is threatening A grave in the angry deep?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The winds and the waves shall obey Thy will, Peace, be still!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Whether the wrath of the storm tossed sea, Or demons or men, or whatever it be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No waters can swallow the ship where lies The Master of ocean, and earth, and skies;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They all shall sweetly obey Thy will, Peace, be still! Peace, be still!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They all shall sweetly obey Thy will, Peace, peace, be still!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Master, with anguish of spirit I bow in my grief today;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 depths of my sad heart are troubled Oh, waken and save, I pray!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Torrents of sin and of anguish Sweep o’er my sinking soul;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I perish! I perish! dear Master Oh, hasten, and take control.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Master, the terror is over, The elements sweetly rest;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Earth’s sun in the calm lake is mirrored,  And heaven’s within my breast;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Linger, O </a:t>
            </a:r>
            <a:r>
              <a:rPr lang="en-US" sz="1800" b="1" dirty="0" err="1" smtClean="0">
                <a:solidFill>
                  <a:schemeClr val="tx1"/>
                </a:solidFill>
              </a:rPr>
              <a:t>blessèd</a:t>
            </a:r>
            <a:r>
              <a:rPr lang="en-US" sz="1800" b="1" dirty="0" smtClean="0">
                <a:solidFill>
                  <a:schemeClr val="tx1"/>
                </a:solidFill>
              </a:rPr>
              <a:t> Redeemer! Leave me alone no more;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with joy I shall make the blest harbor, And rest on the blissful shore.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18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Master The Tempest Is Raging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mary</cp:lastModifiedBy>
  <cp:revision>6</cp:revision>
  <dcterms:created xsi:type="dcterms:W3CDTF">2017-07-12T21:18:46Z</dcterms:created>
  <dcterms:modified xsi:type="dcterms:W3CDTF">2017-07-13T00:40:58Z</dcterms:modified>
</cp:coreProperties>
</file>