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BCF3-A3BD-4979-8855-3D219045DC67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AE0E6-E0D7-4438-97B5-3D8058D8E9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BCF3-A3BD-4979-8855-3D219045DC67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AE0E6-E0D7-4438-97B5-3D8058D8E9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BCF3-A3BD-4979-8855-3D219045DC67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AE0E6-E0D7-4438-97B5-3D8058D8E9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BCF3-A3BD-4979-8855-3D219045DC67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AE0E6-E0D7-4438-97B5-3D8058D8E9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BCF3-A3BD-4979-8855-3D219045DC67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AE0E6-E0D7-4438-97B5-3D8058D8E9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BCF3-A3BD-4979-8855-3D219045DC67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AE0E6-E0D7-4438-97B5-3D8058D8E9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BCF3-A3BD-4979-8855-3D219045DC67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AE0E6-E0D7-4438-97B5-3D8058D8E9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BCF3-A3BD-4979-8855-3D219045DC67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AE0E6-E0D7-4438-97B5-3D8058D8E9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BCF3-A3BD-4979-8855-3D219045DC67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AE0E6-E0D7-4438-97B5-3D8058D8E9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BCF3-A3BD-4979-8855-3D219045DC67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AE0E6-E0D7-4438-97B5-3D8058D8E9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BCF3-A3BD-4979-8855-3D219045DC67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AE0E6-E0D7-4438-97B5-3D8058D8E9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BCF3-A3BD-4979-8855-3D219045DC67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AE0E6-E0D7-4438-97B5-3D8058D8E9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 speak to 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, speak to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3312368" cy="57606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Lord, speak to me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176464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Lord, speak to me, that I may speak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living echoes of Thy tone;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As Thou has sought, so let me seek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 erring children lost and lone.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teach me, Lord, that I may teach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precious things Thou dost impart;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wing my words, that they may reach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hidden depths of many a heart.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fill me with Thy fullness, Lord,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Until my very heart </a:t>
            </a:r>
            <a:r>
              <a:rPr lang="en-US" sz="1800" b="1" dirty="0" err="1" smtClean="0">
                <a:solidFill>
                  <a:schemeClr val="tx1"/>
                </a:solidFill>
              </a:rPr>
              <a:t>o’erflow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kindling thought and glowing word,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Thy love to tell, Thy praise to show</a:t>
            </a:r>
            <a:r>
              <a:rPr lang="en-US" sz="1800" dirty="0" smtClean="0"/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use me, Lord, use even 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Just as Thou wilt, and when, and where,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Until Thy blessed face I see,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Thy rest, Thy joy, Thy glory share!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Lord, speak to 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 speak to me</dc:title>
  <dc:creator>mary</dc:creator>
  <cp:lastModifiedBy>mary</cp:lastModifiedBy>
  <cp:revision>7</cp:revision>
  <dcterms:created xsi:type="dcterms:W3CDTF">2017-06-30T21:26:03Z</dcterms:created>
  <dcterms:modified xsi:type="dcterms:W3CDTF">2017-07-01T00:38:29Z</dcterms:modified>
</cp:coreProperties>
</file>