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D505D-ECC7-41F2-9D3F-B9E372B96A50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A4C3-5DEF-40B1-B3DF-C25F70BB4D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819472"/>
            <a:ext cx="9144000" cy="76774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d kindly 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-361256"/>
            <a:ext cx="3744416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Lead kindly light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4824536" cy="63367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Lead, kindly Light, amid </a:t>
            </a:r>
            <a:r>
              <a:rPr lang="en-US" sz="1800" b="1" dirty="0" err="1" smtClean="0">
                <a:solidFill>
                  <a:schemeClr val="tx1"/>
                </a:solidFill>
              </a:rPr>
              <a:t>th</a:t>
            </a:r>
            <a:r>
              <a:rPr lang="en-US" sz="1800" b="1" dirty="0" smtClean="0">
                <a:solidFill>
                  <a:schemeClr val="tx1"/>
                </a:solidFill>
              </a:rPr>
              <a:t>’ encircling gloom,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Lead Thou me on;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night is dark, and I am far from home,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Lead Thou me on;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Keep Thou my feet; I do not ask to see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distant scene; one step enough for me.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was not ever thus, nor prayed that Thou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Shouldst</a:t>
            </a:r>
            <a:r>
              <a:rPr lang="en-US" sz="1800" b="1" dirty="0" smtClean="0">
                <a:solidFill>
                  <a:schemeClr val="tx1"/>
                </a:solidFill>
              </a:rPr>
              <a:t> lead me on;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loved to choose and see my path, but now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Lead Thou me on;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loved the garish day, and spite of fears,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Pride ruled my will; remember not past years.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 long Thy </a:t>
            </a:r>
            <a:r>
              <a:rPr lang="en-US" sz="1800" b="1" dirty="0" err="1" smtClean="0">
                <a:solidFill>
                  <a:schemeClr val="tx1"/>
                </a:solidFill>
              </a:rPr>
              <a:t>pow’r</a:t>
            </a:r>
            <a:r>
              <a:rPr lang="en-US" sz="1800" b="1" dirty="0" smtClean="0">
                <a:solidFill>
                  <a:schemeClr val="tx1"/>
                </a:solidFill>
              </a:rPr>
              <a:t> has blest me, sure it still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Wilt lead me on,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O’er moor and fen, o’er crag and torrent, till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night is gone,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with the morn those angel faces smile,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Which I have loved long since, and lost awhile.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Lead kindly light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kindly light</dc:title>
  <dc:creator>mary</dc:creator>
  <cp:lastModifiedBy>mary</cp:lastModifiedBy>
  <cp:revision>6</cp:revision>
  <dcterms:created xsi:type="dcterms:W3CDTF">2017-07-14T15:06:47Z</dcterms:created>
  <dcterms:modified xsi:type="dcterms:W3CDTF">2017-07-14T15:56:52Z</dcterms:modified>
</cp:coreProperties>
</file>