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EDBBB-EF8B-4B72-AA4D-B6166EF545AE}" type="datetimeFigureOut">
              <a:rPr lang="en-US" smtClean="0"/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2B12-E555-4075-A88C-02555D0F5FF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Jesus I My Cross Have Taken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067944" y="1772816"/>
            <a:ext cx="5076056" cy="4263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 My Cross Have Ta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688632" cy="5784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Jesus I My Cross Have Taken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7164288" cy="489654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Jesus, I my cross have taken, All to leave and follow Thee;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Destitute, despised, forsaken, Thou from hence my All </a:t>
            </a:r>
            <a:r>
              <a:rPr lang="en-US" sz="1800" b="1" dirty="0" err="1" smtClean="0">
                <a:solidFill>
                  <a:schemeClr val="tx1"/>
                </a:solidFill>
              </a:rPr>
              <a:t>shalt</a:t>
            </a:r>
            <a:r>
              <a:rPr lang="en-US" sz="1800" b="1" dirty="0" smtClean="0">
                <a:solidFill>
                  <a:schemeClr val="tx1"/>
                </a:solidFill>
              </a:rPr>
              <a:t> be.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Perish every fond ambition, All I've sought or hoped or known;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Yet how rich is my condition! God and heaven are still my own.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Let the world despise and leave me, They have left my Savior, too.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Human hearts and looks deceive me; Thou art not, like them, untrue.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while Thou </a:t>
            </a:r>
            <a:r>
              <a:rPr lang="en-US" sz="1800" b="1" dirty="0" err="1" smtClean="0">
                <a:solidFill>
                  <a:schemeClr val="tx1"/>
                </a:solidFill>
              </a:rPr>
              <a:t>shalt</a:t>
            </a:r>
            <a:r>
              <a:rPr lang="en-US" sz="1800" b="1" dirty="0" smtClean="0">
                <a:solidFill>
                  <a:schemeClr val="tx1"/>
                </a:solidFill>
              </a:rPr>
              <a:t> smile upon me, God of wisdom, love, and might,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Foes may hate and friends may shun me; Show Thy face, and all is bright.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Man may trouble and distress me, 'Twill but drive me to Thy breast;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Life with trials hard may press me, Heaven will bring me sweeter rest.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Oh, 'tis not in grief to harm me While Thy love is left to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Oh, '</a:t>
            </a:r>
            <a:r>
              <a:rPr lang="en-US" sz="1800" b="1" dirty="0" err="1" smtClean="0">
                <a:solidFill>
                  <a:schemeClr val="tx1"/>
                </a:solidFill>
              </a:rPr>
              <a:t>twere</a:t>
            </a:r>
            <a:r>
              <a:rPr lang="en-US" sz="1800" b="1" dirty="0" smtClean="0">
                <a:solidFill>
                  <a:schemeClr val="tx1"/>
                </a:solidFill>
              </a:rPr>
              <a:t> not in joy to charm me Were that joy unmixed with Thee.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I My Cross Have Taken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 My Cross Have Taken </dc:title>
  <dc:creator>mary</dc:creator>
  <cp:lastModifiedBy>mary</cp:lastModifiedBy>
  <cp:revision>7</cp:revision>
  <dcterms:created xsi:type="dcterms:W3CDTF">2017-07-04T20:38:34Z</dcterms:created>
  <dcterms:modified xsi:type="dcterms:W3CDTF">2017-07-04T21:17:30Z</dcterms:modified>
</cp:coreProperties>
</file>