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5DE49-A9A8-40A7-BB71-778C8A7F8A5C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5DA77-89B8-4C77-B3E1-648295F62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n the rifted rock I'm resting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rifted rock I'm res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1432" y="0"/>
            <a:ext cx="5112568" cy="476672"/>
          </a:xfrm>
        </p:spPr>
        <p:txBody>
          <a:bodyPr>
            <a:noAutofit/>
          </a:bodyPr>
          <a:lstStyle/>
          <a:p>
            <a:r>
              <a:rPr lang="en-US" sz="3200" b="1" dirty="0"/>
              <a:t>I</a:t>
            </a:r>
            <a:r>
              <a:rPr lang="en-US" sz="3200" b="1" dirty="0" smtClean="0"/>
              <a:t>n the rifted rock </a:t>
            </a:r>
            <a:r>
              <a:rPr lang="en-US" sz="3200" b="1" dirty="0" smtClean="0"/>
              <a:t>I</a:t>
            </a:r>
            <a:r>
              <a:rPr lang="en-US" sz="3200" b="1" dirty="0" smtClean="0"/>
              <a:t>'m resting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40" y="620688"/>
            <a:ext cx="3384376" cy="604867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In the rifted rock I’m resting,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Safely sheltered I abide;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There no foes nor storms molest me,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While within the cleft I hide. 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Now I’m resting, sweetly resting,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In the cleft once made for me;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Jesus, blessed Rock of Ages,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 will hide myself in Thee.</a:t>
            </a:r>
          </a:p>
          <a:p>
            <a:pPr marL="0" lvl="1" algn="l"/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Long pursued by sin and Satan,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Weary, sad, I longed for rest;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Then I found this </a:t>
            </a:r>
            <a:r>
              <a:rPr lang="en-US" sz="1600" b="1" dirty="0" err="1" smtClean="0">
                <a:solidFill>
                  <a:schemeClr val="tx1"/>
                </a:solidFill>
              </a:rPr>
              <a:t>heav’nly</a:t>
            </a:r>
            <a:r>
              <a:rPr lang="en-US" sz="1600" b="1" dirty="0" smtClean="0">
                <a:solidFill>
                  <a:schemeClr val="tx1"/>
                </a:solidFill>
              </a:rPr>
              <a:t> shelter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Opened in my Savior’s breast.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Peace which </a:t>
            </a:r>
            <a:r>
              <a:rPr lang="en-US" sz="1600" b="1" dirty="0" err="1" smtClean="0">
                <a:solidFill>
                  <a:schemeClr val="tx1"/>
                </a:solidFill>
              </a:rPr>
              <a:t>passeth</a:t>
            </a:r>
            <a:r>
              <a:rPr lang="en-US" sz="1600" b="1" dirty="0" smtClean="0">
                <a:solidFill>
                  <a:schemeClr val="tx1"/>
                </a:solidFill>
              </a:rPr>
              <a:t> understanding,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Joy the world can never give,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Now in Jesus I am finding,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In His smiles of love I live.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In the rifted rock I’ll hide me,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Till the storms of life are past;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All secure in this blest refuge,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Heeding not the fiercest blast.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the rifted rock I'm resting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rifted rock I'm resting </dc:title>
  <dc:creator>mary</dc:creator>
  <cp:lastModifiedBy>mary</cp:lastModifiedBy>
  <cp:revision>5</cp:revision>
  <dcterms:created xsi:type="dcterms:W3CDTF">2017-07-18T12:14:25Z</dcterms:created>
  <dcterms:modified xsi:type="dcterms:W3CDTF">2017-07-18T13:08:19Z</dcterms:modified>
</cp:coreProperties>
</file>