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E206-6998-4F97-9CB3-212A362E64E3}" type="datetimeFigureOut">
              <a:rPr lang="en-US" smtClean="0"/>
              <a:pPr/>
              <a:t>7/6/2017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57DA-8D06-4DDF-A618-15B1D43C27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E206-6998-4F97-9CB3-212A362E64E3}" type="datetimeFigureOut">
              <a:rPr lang="en-US" smtClean="0"/>
              <a:pPr/>
              <a:t>7/6/2017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57DA-8D06-4DDF-A618-15B1D43C27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E206-6998-4F97-9CB3-212A362E64E3}" type="datetimeFigureOut">
              <a:rPr lang="en-US" smtClean="0"/>
              <a:pPr/>
              <a:t>7/6/2017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57DA-8D06-4DDF-A618-15B1D43C27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E206-6998-4F97-9CB3-212A362E64E3}" type="datetimeFigureOut">
              <a:rPr lang="en-US" smtClean="0"/>
              <a:pPr/>
              <a:t>7/6/2017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57DA-8D06-4DDF-A618-15B1D43C27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E206-6998-4F97-9CB3-212A362E64E3}" type="datetimeFigureOut">
              <a:rPr lang="en-US" smtClean="0"/>
              <a:pPr/>
              <a:t>7/6/2017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57DA-8D06-4DDF-A618-15B1D43C27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E206-6998-4F97-9CB3-212A362E64E3}" type="datetimeFigureOut">
              <a:rPr lang="en-US" smtClean="0"/>
              <a:pPr/>
              <a:t>7/6/2017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57DA-8D06-4DDF-A618-15B1D43C27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E206-6998-4F97-9CB3-212A362E64E3}" type="datetimeFigureOut">
              <a:rPr lang="en-US" smtClean="0"/>
              <a:pPr/>
              <a:t>7/6/2017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57DA-8D06-4DDF-A618-15B1D43C27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E206-6998-4F97-9CB3-212A362E64E3}" type="datetimeFigureOut">
              <a:rPr lang="en-US" smtClean="0"/>
              <a:pPr/>
              <a:t>7/6/2017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57DA-8D06-4DDF-A618-15B1D43C27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E206-6998-4F97-9CB3-212A362E64E3}" type="datetimeFigureOut">
              <a:rPr lang="en-US" smtClean="0"/>
              <a:pPr/>
              <a:t>7/6/2017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57DA-8D06-4DDF-A618-15B1D43C27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E206-6998-4F97-9CB3-212A362E64E3}" type="datetimeFigureOut">
              <a:rPr lang="en-US" smtClean="0"/>
              <a:pPr/>
              <a:t>7/6/2017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57DA-8D06-4DDF-A618-15B1D43C27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E206-6998-4F97-9CB3-212A362E64E3}" type="datetimeFigureOut">
              <a:rPr lang="en-US" smtClean="0"/>
              <a:pPr/>
              <a:t>7/6/2017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57DA-8D06-4DDF-A618-15B1D43C27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EE206-6998-4F97-9CB3-212A362E64E3}" type="datetimeFigureOut">
              <a:rPr lang="en-US" smtClean="0"/>
              <a:pPr/>
              <a:t>7/6/2017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E57DA-8D06-4DDF-A618-15B1D43C27C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he Hour Of Trial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 The Hour Of Tri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332656"/>
            <a:ext cx="3816424" cy="432048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In The Hour Of </a:t>
            </a:r>
            <a:r>
              <a:rPr lang="en-US" sz="3600" b="1" dirty="0" smtClean="0"/>
              <a:t> Trial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5472608" cy="547260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the hour of trial,  Jesus, plead for me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Lest by base denial I depart from thee.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When thou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see’st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waver,  With a look recall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Nor for fear or favor Suffer me to fall.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With forbidden pleasures Should this vain world charm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 its tempting treasures  Spread to work me harm,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Bring to my remembrance Sad Gethsemane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Or, in darker semblance, Cross-crowned Calvary.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Should thy mercy send me Sorrow, toil, and woe,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 should pain attend me On my path below,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Grant that I may never Fail thy hand to see;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Grant that I may ever  Cast my care on thee.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16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In The Hour Of  Trial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The Hour Of Trial</dc:title>
  <dc:creator>mary</dc:creator>
  <cp:lastModifiedBy>mary</cp:lastModifiedBy>
  <cp:revision>7</cp:revision>
  <dcterms:created xsi:type="dcterms:W3CDTF">2017-07-06T00:10:19Z</dcterms:created>
  <dcterms:modified xsi:type="dcterms:W3CDTF">2017-07-07T00:00:54Z</dcterms:modified>
</cp:coreProperties>
</file>