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>
        <p:scale>
          <a:sx n="82" d="100"/>
          <a:sy n="82" d="100"/>
        </p:scale>
        <p:origin x="-1334" y="25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E4EC-05C5-41B7-9D51-5F7162C6EE75}" type="datetimeFigureOut">
              <a:rPr lang="en-US" smtClean="0"/>
              <a:t>7/15/2017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38ECF-3362-4F88-B2D8-605A0257BC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E4EC-05C5-41B7-9D51-5F7162C6EE75}" type="datetimeFigureOut">
              <a:rPr lang="en-US" smtClean="0"/>
              <a:t>7/15/2017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38ECF-3362-4F88-B2D8-605A0257BC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E4EC-05C5-41B7-9D51-5F7162C6EE75}" type="datetimeFigureOut">
              <a:rPr lang="en-US" smtClean="0"/>
              <a:t>7/15/2017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38ECF-3362-4F88-B2D8-605A0257BC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E4EC-05C5-41B7-9D51-5F7162C6EE75}" type="datetimeFigureOut">
              <a:rPr lang="en-US" smtClean="0"/>
              <a:t>7/15/2017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38ECF-3362-4F88-B2D8-605A0257BC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E4EC-05C5-41B7-9D51-5F7162C6EE75}" type="datetimeFigureOut">
              <a:rPr lang="en-US" smtClean="0"/>
              <a:t>7/15/2017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38ECF-3362-4F88-B2D8-605A0257BC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E4EC-05C5-41B7-9D51-5F7162C6EE75}" type="datetimeFigureOut">
              <a:rPr lang="en-US" smtClean="0"/>
              <a:t>7/15/2017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38ECF-3362-4F88-B2D8-605A0257BC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E4EC-05C5-41B7-9D51-5F7162C6EE75}" type="datetimeFigureOut">
              <a:rPr lang="en-US" smtClean="0"/>
              <a:t>7/15/2017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38ECF-3362-4F88-B2D8-605A0257BC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E4EC-05C5-41B7-9D51-5F7162C6EE75}" type="datetimeFigureOut">
              <a:rPr lang="en-US" smtClean="0"/>
              <a:t>7/15/2017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38ECF-3362-4F88-B2D8-605A0257BC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E4EC-05C5-41B7-9D51-5F7162C6EE75}" type="datetimeFigureOut">
              <a:rPr lang="en-US" smtClean="0"/>
              <a:t>7/15/2017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38ECF-3362-4F88-B2D8-605A0257BC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E4EC-05C5-41B7-9D51-5F7162C6EE75}" type="datetimeFigureOut">
              <a:rPr lang="en-US" smtClean="0"/>
              <a:t>7/15/2017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38ECF-3362-4F88-B2D8-605A0257BC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E4EC-05C5-41B7-9D51-5F7162C6EE75}" type="datetimeFigureOut">
              <a:rPr lang="en-US" smtClean="0"/>
              <a:t>7/15/2017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38ECF-3362-4F88-B2D8-605A0257BC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5E4EC-05C5-41B7-9D51-5F7162C6EE75}" type="datetimeFigureOut">
              <a:rPr lang="en-US" smtClean="0"/>
              <a:t>7/15/2017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38ECF-3362-4F88-B2D8-605A0257BC8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 Wandered in the Shades of Night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Wandered in the Shades of N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0"/>
            <a:ext cx="6696744" cy="65050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I Wandered in the Shades of Night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6336704" cy="597666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 wandered in the shades of night, Till Jesus came to me,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with the sunlight of His love Bid all my darkness flee.</a:t>
            </a:r>
            <a:endParaRPr lang="en-US" sz="1800" b="1" dirty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Sunlight, sunlight in my soul today,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Sunlight, sunlight all along the way;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Since the Savior found me, took away my sin,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have had the sunlight of His love within.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Though clouds may gather in the sky, And billows ’round me roll,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However dark the world may be I’ve sunlight in my soul.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cross the wide, extended fields, I journey o’er the plain,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in the sunlight of His love I reap the golden grain.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Soon I shall see Him as He is, The Light that came to me;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Behold the brightness of His face, Throughout eternity.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21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Wandered in the Shades of Night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Wandered in the Shades of Night</dc:title>
  <dc:creator>mary</dc:creator>
  <cp:lastModifiedBy>mary</cp:lastModifiedBy>
  <cp:revision>7</cp:revision>
  <dcterms:created xsi:type="dcterms:W3CDTF">2017-07-15T20:39:35Z</dcterms:created>
  <dcterms:modified xsi:type="dcterms:W3CDTF">2017-07-16T01:36:26Z</dcterms:modified>
</cp:coreProperties>
</file>