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7D54-25C8-4986-B821-9CF73039C221}" type="datetimeFigureOut">
              <a:rPr lang="en-US" smtClean="0"/>
              <a:t>7/2/2017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3F74-E614-41EF-B8FD-725989450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7D54-25C8-4986-B821-9CF73039C221}" type="datetimeFigureOut">
              <a:rPr lang="en-US" smtClean="0"/>
              <a:t>7/2/2017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3F74-E614-41EF-B8FD-725989450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7D54-25C8-4986-B821-9CF73039C221}" type="datetimeFigureOut">
              <a:rPr lang="en-US" smtClean="0"/>
              <a:t>7/2/2017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3F74-E614-41EF-B8FD-725989450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7D54-25C8-4986-B821-9CF73039C221}" type="datetimeFigureOut">
              <a:rPr lang="en-US" smtClean="0"/>
              <a:t>7/2/2017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3F74-E614-41EF-B8FD-725989450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7D54-25C8-4986-B821-9CF73039C221}" type="datetimeFigureOut">
              <a:rPr lang="en-US" smtClean="0"/>
              <a:t>7/2/2017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3F74-E614-41EF-B8FD-725989450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7D54-25C8-4986-B821-9CF73039C221}" type="datetimeFigureOut">
              <a:rPr lang="en-US" smtClean="0"/>
              <a:t>7/2/2017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3F74-E614-41EF-B8FD-725989450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7D54-25C8-4986-B821-9CF73039C221}" type="datetimeFigureOut">
              <a:rPr lang="en-US" smtClean="0"/>
              <a:t>7/2/2017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3F74-E614-41EF-B8FD-725989450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7D54-25C8-4986-B821-9CF73039C221}" type="datetimeFigureOut">
              <a:rPr lang="en-US" smtClean="0"/>
              <a:t>7/2/2017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3F74-E614-41EF-B8FD-725989450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7D54-25C8-4986-B821-9CF73039C221}" type="datetimeFigureOut">
              <a:rPr lang="en-US" smtClean="0"/>
              <a:t>7/2/2017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3F74-E614-41EF-B8FD-725989450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7D54-25C8-4986-B821-9CF73039C221}" type="datetimeFigureOut">
              <a:rPr lang="en-US" smtClean="0"/>
              <a:t>7/2/2017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3F74-E614-41EF-B8FD-725989450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7D54-25C8-4986-B821-9CF73039C221}" type="datetimeFigureOut">
              <a:rPr lang="en-US" smtClean="0"/>
              <a:t>7/2/2017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3F74-E614-41EF-B8FD-725989450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37D54-25C8-4986-B821-9CF73039C221}" type="datetimeFigureOut">
              <a:rPr lang="en-US" smtClean="0"/>
              <a:t>7/2/2017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23F74-E614-41EF-B8FD-725989450336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4" cstate="print">
            <a:lum bright="52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Must Tell Jesus All of My Tria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260648"/>
            <a:ext cx="5544616" cy="47667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I Must Tell Jesus All of My Trials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025352"/>
            <a:ext cx="4896544" cy="583264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 must tell Jesus all of my trials;                                                                                                     I cannot bear these burdens alone;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In my distress He kindly will help me;                                                                                                 He ever loves and cares for His own.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I must tell Jesus! I must tell Jesus!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I cannot bear my burdens alone; I must tell Jesus!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I must tell Jesus! Jesus can help me, Jesus alone.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Tempted and tried, I need a great Savior,                                                                           One who can help my burdens to bear;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must tell Jesus, I must tell Jesus;                                                                                                         He all my cares and sorrows will share.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O how the world to evil allures me!                                                                                                          O how my heart is tempted to sin!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must tell Jesus, and He will help me                                                                                                         Over the world the </a:t>
            </a:r>
            <a:r>
              <a:rPr lang="en-US" sz="1800" b="1" dirty="0" err="1" smtClean="0">
                <a:solidFill>
                  <a:schemeClr val="tx1"/>
                </a:solidFill>
              </a:rPr>
              <a:t>vict'ry</a:t>
            </a:r>
            <a:r>
              <a:rPr lang="en-US" sz="1800" b="1" dirty="0" smtClean="0">
                <a:solidFill>
                  <a:schemeClr val="tx1"/>
                </a:solidFill>
              </a:rPr>
              <a:t> to win. 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24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Must Tell Jesus All of My Trials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Must Tell Jesus All of My Trials</dc:title>
  <dc:creator>mary</dc:creator>
  <cp:lastModifiedBy>mary</cp:lastModifiedBy>
  <cp:revision>8</cp:revision>
  <dcterms:created xsi:type="dcterms:W3CDTF">2017-07-02T20:30:57Z</dcterms:created>
  <dcterms:modified xsi:type="dcterms:W3CDTF">2017-07-03T02:26:52Z</dcterms:modified>
</cp:coreProperties>
</file>