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FF46E-CEAD-4A59-8B60-D8E9EE7C195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3B37-13C9-4C8E-B4E7-6895E369AB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ierce raged the tempest o'er the deep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erce raged the tempest o'er the d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16632"/>
            <a:ext cx="6768752" cy="506487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Fierce raged the tempest o'er the deep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4896544" cy="583264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 Fierce raged the tempest o’er the deep,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Watch did </a:t>
            </a:r>
            <a:r>
              <a:rPr lang="en-US" b="1" dirty="0" err="1" smtClean="0">
                <a:solidFill>
                  <a:schemeClr val="tx1"/>
                </a:solidFill>
              </a:rPr>
              <a:t>Thine</a:t>
            </a:r>
            <a:r>
              <a:rPr lang="en-US" b="1" dirty="0" smtClean="0">
                <a:solidFill>
                  <a:schemeClr val="tx1"/>
                </a:solidFill>
              </a:rPr>
              <a:t> anxious servants keep,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But Thou </a:t>
            </a:r>
            <a:r>
              <a:rPr lang="en-US" b="1" dirty="0" err="1" smtClean="0">
                <a:solidFill>
                  <a:schemeClr val="tx1"/>
                </a:solidFill>
              </a:rPr>
              <a:t>wast</a:t>
            </a:r>
            <a:r>
              <a:rPr lang="en-US" b="1" dirty="0" smtClean="0">
                <a:solidFill>
                  <a:schemeClr val="tx1"/>
                </a:solidFill>
              </a:rPr>
              <a:t> wrapped in guileless sleep,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Calm and still.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"Save, Lord, we perish," was their cry,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"O save us in our agony!"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smtClean="0">
                <a:solidFill>
                  <a:schemeClr val="tx1"/>
                </a:solidFill>
              </a:rPr>
              <a:t>      </a:t>
            </a:r>
            <a:r>
              <a:rPr lang="en-US" b="1" dirty="0" smtClean="0">
                <a:solidFill>
                  <a:schemeClr val="tx1"/>
                </a:solidFill>
              </a:rPr>
              <a:t>Thy word above the storm rose high,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"Peace, be still."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3. The wild winds hushed; the angry deep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Sank, like a little child, to sleep;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The sullen billows ceased to leap,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At Thy will.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4 .So, when our life is clouded o’er,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And storm-winds drift us from the shore,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Say, lest we sink to rise no more,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"Peace, be still.“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Fierce raged the tempest o'er the deep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Fierce raged the tempest o'er the deep</dc:title>
  <dc:creator>mary</dc:creator>
  <cp:lastModifiedBy>mary</cp:lastModifiedBy>
  <cp:revision>6</cp:revision>
  <dcterms:created xsi:type="dcterms:W3CDTF">2017-07-21T22:40:52Z</dcterms:created>
  <dcterms:modified xsi:type="dcterms:W3CDTF">2017-07-22T01:54:46Z</dcterms:modified>
</cp:coreProperties>
</file>