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C214-8E25-4EC9-B322-A19413C209C3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1811A-1D5E-4582-A86C-3D1071A034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C214-8E25-4EC9-B322-A19413C209C3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1811A-1D5E-4582-A86C-3D1071A034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C214-8E25-4EC9-B322-A19413C209C3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1811A-1D5E-4582-A86C-3D1071A034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C214-8E25-4EC9-B322-A19413C209C3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1811A-1D5E-4582-A86C-3D1071A034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C214-8E25-4EC9-B322-A19413C209C3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1811A-1D5E-4582-A86C-3D1071A034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C214-8E25-4EC9-B322-A19413C209C3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1811A-1D5E-4582-A86C-3D1071A034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C214-8E25-4EC9-B322-A19413C209C3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1811A-1D5E-4582-A86C-3D1071A034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C214-8E25-4EC9-B322-A19413C209C3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1811A-1D5E-4582-A86C-3D1071A034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C214-8E25-4EC9-B322-A19413C209C3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1811A-1D5E-4582-A86C-3D1071A034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C214-8E25-4EC9-B322-A19413C209C3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1811A-1D5E-4582-A86C-3D1071A034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C214-8E25-4EC9-B322-A19413C209C3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1811A-1D5E-4582-A86C-3D1071A034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EC214-8E25-4EC9-B322-A19413C209C3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1811A-1D5E-4582-A86C-3D1071A0340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Everything is Changed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verything is Chang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188640"/>
            <a:ext cx="4104456" cy="404664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Everything is Changed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637928"/>
            <a:ext cx="5616624" cy="6220072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1.Ev'rything is changed since my sins were forgiven,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    </a:t>
            </a:r>
            <a:r>
              <a:rPr lang="en-US" sz="1800" b="1" dirty="0" err="1" smtClean="0">
                <a:solidFill>
                  <a:schemeClr val="tx1"/>
                </a:solidFill>
              </a:rPr>
              <a:t>Ev'rything</a:t>
            </a:r>
            <a:r>
              <a:rPr lang="en-US" sz="1800" b="1" dirty="0" smtClean="0">
                <a:solidFill>
                  <a:schemeClr val="tx1"/>
                </a:solidFill>
              </a:rPr>
              <a:t> is changed since I knew the Lord;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    Now my feet are walking the pathway to heaven;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    All the guilty past now is under the blood.</a:t>
            </a:r>
          </a:p>
          <a:p>
            <a:pPr algn="l"/>
            <a:endParaRPr lang="en-US" sz="1000" b="1" dirty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   Refrain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   </a:t>
            </a:r>
            <a:r>
              <a:rPr lang="en-US" sz="1800" b="1" dirty="0" err="1" smtClean="0">
                <a:solidFill>
                  <a:srgbClr val="FF0000"/>
                </a:solidFill>
              </a:rPr>
              <a:t>Ev'rything</a:t>
            </a:r>
            <a:r>
              <a:rPr lang="en-US" sz="1800" b="1" dirty="0" smtClean="0">
                <a:solidFill>
                  <a:srgbClr val="FF0000"/>
                </a:solidFill>
              </a:rPr>
              <a:t> is changed, praise the Lord!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   Now I am redeemed thro' the blood: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   Free from condemnation, God is my Salvation,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   </a:t>
            </a:r>
            <a:r>
              <a:rPr lang="en-US" sz="1800" b="1" dirty="0" err="1" smtClean="0">
                <a:solidFill>
                  <a:srgbClr val="FF0000"/>
                </a:solidFill>
              </a:rPr>
              <a:t>Ev'rything</a:t>
            </a:r>
            <a:r>
              <a:rPr lang="en-US" sz="1800" b="1" dirty="0" smtClean="0">
                <a:solidFill>
                  <a:srgbClr val="FF0000"/>
                </a:solidFill>
              </a:rPr>
              <a:t> is changed, praise the Lord!</a:t>
            </a:r>
          </a:p>
          <a:p>
            <a:pPr algn="l"/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2.Ev'rything is changed, to God's name be the glory!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   Light instead of darkness fills my soul;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   </a:t>
            </a:r>
            <a:r>
              <a:rPr lang="en-US" sz="1800" b="1" dirty="0" err="1" smtClean="0">
                <a:solidFill>
                  <a:schemeClr val="tx1"/>
                </a:solidFill>
              </a:rPr>
              <a:t>Ev'rything</a:t>
            </a:r>
            <a:r>
              <a:rPr lang="en-US" sz="1800" b="1" dirty="0" smtClean="0">
                <a:solidFill>
                  <a:schemeClr val="tx1"/>
                </a:solidFill>
              </a:rPr>
              <a:t> is changed, 'tis the blessed old story;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   Trusting Christ I'm now </a:t>
            </a:r>
            <a:r>
              <a:rPr lang="en-US" sz="1800" b="1" dirty="0" err="1" smtClean="0">
                <a:solidFill>
                  <a:schemeClr val="tx1"/>
                </a:solidFill>
              </a:rPr>
              <a:t>ev'ry</a:t>
            </a:r>
            <a:r>
              <a:rPr lang="en-US" sz="1800" b="1" dirty="0" smtClean="0">
                <a:solidFill>
                  <a:schemeClr val="tx1"/>
                </a:solidFill>
              </a:rPr>
              <a:t> whit made whole.</a:t>
            </a:r>
          </a:p>
          <a:p>
            <a:pPr algn="l"/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3.Ev'rything is changed since the Spirit possessed me,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    Since He filled my heart with the Savior's love,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    Since He took away all the fears that distressed me,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    Helped me set my heart on the things above.</a:t>
            </a: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168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Everything is Changed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Everything is Changed </dc:title>
  <dc:creator>mary</dc:creator>
  <cp:lastModifiedBy>mary</cp:lastModifiedBy>
  <cp:revision>6</cp:revision>
  <dcterms:created xsi:type="dcterms:W3CDTF">2017-07-27T19:21:08Z</dcterms:created>
  <dcterms:modified xsi:type="dcterms:W3CDTF">2017-07-27T20:41:17Z</dcterms:modified>
</cp:coreProperties>
</file>