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10918-3356-4662-BA4B-19818B17B3B0}" type="datetimeFigureOut">
              <a:rPr lang="en-US" smtClean="0"/>
              <a:pPr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B9F96-E19B-49C1-B1B1-0A71656E2D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camped Along the Hills of L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6598516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Encamped Along the Hills of Light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857232"/>
            <a:ext cx="7358114" cy="571504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Encamped along the hills of light, Ye Christian soldiers, rise,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press the battle ere the night Shall veil the glowing skies.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Against the foe in vales below Let all our strength be hurled;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Faith is the victory, we know, That overcomes the world. </a:t>
            </a:r>
          </a:p>
          <a:p>
            <a:pPr lvl="1" algn="l"/>
            <a:endParaRPr lang="en-US" sz="18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Faith is the victory! Faith is the victory!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Oh, glorious victory, That overcomes the world.</a:t>
            </a:r>
          </a:p>
          <a:p>
            <a:pPr marL="0" lvl="1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His banner over us is love, Our sword the Word of God;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tread the road the saints above With shouts of triumph trod.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By faith, they like a whirlwind’s breath, Swept on o’er every field;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faith by which they conquered death Is still our shining shield.</a:t>
            </a: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To him that overcomes the foe, White raiment shall be </a:t>
            </a:r>
            <a:r>
              <a:rPr lang="en-US" sz="2000" b="1" dirty="0" err="1" smtClean="0">
                <a:solidFill>
                  <a:schemeClr val="tx1"/>
                </a:solidFill>
              </a:rPr>
              <a:t>giv’n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Before the angels he shall know His name confessed in </a:t>
            </a:r>
            <a:r>
              <a:rPr lang="en-US" sz="2000" b="1" dirty="0" err="1" smtClean="0">
                <a:solidFill>
                  <a:schemeClr val="tx1"/>
                </a:solidFill>
              </a:rPr>
              <a:t>heav’n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Then onward from the hills of light, Our hearts with love aflame,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We’ll vanquish all the hosts of night, In Jesus’ </a:t>
            </a:r>
            <a:r>
              <a:rPr lang="en-US" sz="2000" b="1" dirty="0" err="1" smtClean="0">
                <a:solidFill>
                  <a:schemeClr val="tx1"/>
                </a:solidFill>
              </a:rPr>
              <a:t>conqu’ring</a:t>
            </a:r>
            <a:r>
              <a:rPr lang="en-US" sz="2000" b="1" dirty="0" smtClean="0">
                <a:solidFill>
                  <a:schemeClr val="tx1"/>
                </a:solidFill>
              </a:rPr>
              <a:t> name.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Encamped Along the Hills of Light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Encamped Along the Hills of Light</dc:title>
  <dc:creator>mary</dc:creator>
  <cp:lastModifiedBy>mary</cp:lastModifiedBy>
  <cp:revision>7</cp:revision>
  <dcterms:created xsi:type="dcterms:W3CDTF">2017-07-09T03:15:15Z</dcterms:created>
  <dcterms:modified xsi:type="dcterms:W3CDTF">2020-09-10T20:37:28Z</dcterms:modified>
</cp:coreProperties>
</file>