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8576B-90A4-47C1-8580-E490B68A560B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5867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Beneath the Cross of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7543800" cy="5257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Beneath the cross of Jesus   I long to take my stand,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the shadow of a mighty rock  within a weary land,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 home within the wilderness,   a rest upon the way,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from the burning of the noontide heat  and the burdens of the day.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Upon the cross of Jesus, my eye at times can see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the very dying form of one  who suffered there for me.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And from my trite heart, with tears, two wonders I confess: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the wonder of his glorious love and my unworthiness.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 take, O cross, your shadow for my abiding place;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I ask no other sunshine than the sunshine of his face;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content to let the world go by, to know no gain nor loss,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my sinful self my only shame, my glory all, the cross.  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Beneath the Cross of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Beneath the Cross of Jesus</dc:title>
  <dc:creator>user</dc:creator>
  <cp:lastModifiedBy>user</cp:lastModifiedBy>
  <cp:revision>7</cp:revision>
  <dcterms:created xsi:type="dcterms:W3CDTF">2017-07-26T16:36:40Z</dcterms:created>
  <dcterms:modified xsi:type="dcterms:W3CDTF">2017-07-26T21:12:32Z</dcterms:modified>
</cp:coreProperties>
</file>