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E25E-6768-42B7-A561-9200B8E74A0E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EFD1-D7C0-477B-9B52-B2C44BBD98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E25E-6768-42B7-A561-9200B8E74A0E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EFD1-D7C0-477B-9B52-B2C44BBD98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E25E-6768-42B7-A561-9200B8E74A0E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EFD1-D7C0-477B-9B52-B2C44BBD98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E25E-6768-42B7-A561-9200B8E74A0E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EFD1-D7C0-477B-9B52-B2C44BBD98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E25E-6768-42B7-A561-9200B8E74A0E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EFD1-D7C0-477B-9B52-B2C44BBD98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E25E-6768-42B7-A561-9200B8E74A0E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EFD1-D7C0-477B-9B52-B2C44BBD98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E25E-6768-42B7-A561-9200B8E74A0E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EFD1-D7C0-477B-9B52-B2C44BBD98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E25E-6768-42B7-A561-9200B8E74A0E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EFD1-D7C0-477B-9B52-B2C44BBD98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E25E-6768-42B7-A561-9200B8E74A0E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EFD1-D7C0-477B-9B52-B2C44BBD98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E25E-6768-42B7-A561-9200B8E74A0E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EFD1-D7C0-477B-9B52-B2C44BBD98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E25E-6768-42B7-A561-9200B8E74A0E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EFD1-D7C0-477B-9B52-B2C44BBD98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6E25E-6768-42B7-A561-9200B8E74A0E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1EFD1-D7C0-477B-9B52-B2C44BBD98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shall see the desert as the rose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황무지가 장미꽃 같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16632"/>
            <a:ext cx="3744416" cy="54868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황무지가 장미꽃 같이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896544" cy="5716016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황무지가 장미꽃 같이 피는 것을 볼 때에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구속함의 노래 부르며 거룩한 길 다니리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거기 거룩한 그 길에 검은 구름 없으니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낮과 같이 맑고 밝은 거룩한 길 다니리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하나님의 아름다움과 그의 영광볼 때에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모든 괴롬 잊어 버리고 거룩한 길 다니리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마른 땅에 샘물 터지고 사막에 물 흐를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기쁨으로 찬송 부르며 거룩한 길 다니리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거기 악한 짐승 없으니 두려울 것 없겠네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평안함과 즐거움으로 거룩한 길 다니리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5.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거기 죄인 전혀 없으니 거룩한 자 뿐이라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주님 주신 면류관 쓰고 거룩한 길 다니리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황무지가 장미꽃 같이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황무지가 장미꽃 같이</dc:title>
  <dc:creator>mary</dc:creator>
  <cp:lastModifiedBy>mary</cp:lastModifiedBy>
  <cp:revision>6</cp:revision>
  <dcterms:created xsi:type="dcterms:W3CDTF">2017-06-14T11:01:00Z</dcterms:created>
  <dcterms:modified xsi:type="dcterms:W3CDTF">2017-06-14T13:58:51Z</dcterms:modified>
</cp:coreProperties>
</file>