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6BE13-C0B2-43FF-ACE3-E8E08E5CC91C}" type="datetimeFigureOut">
              <a:rPr lang="en-US" smtClean="0"/>
              <a:t>6/12/2017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CBF4E-2C30-45BF-AE96-BA541305AFE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6BE13-C0B2-43FF-ACE3-E8E08E5CC91C}" type="datetimeFigureOut">
              <a:rPr lang="en-US" smtClean="0"/>
              <a:t>6/12/2017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CBF4E-2C30-45BF-AE96-BA541305AFE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6BE13-C0B2-43FF-ACE3-E8E08E5CC91C}" type="datetimeFigureOut">
              <a:rPr lang="en-US" smtClean="0"/>
              <a:t>6/12/2017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CBF4E-2C30-45BF-AE96-BA541305AFE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6BE13-C0B2-43FF-ACE3-E8E08E5CC91C}" type="datetimeFigureOut">
              <a:rPr lang="en-US" smtClean="0"/>
              <a:t>6/12/2017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CBF4E-2C30-45BF-AE96-BA541305AFE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6BE13-C0B2-43FF-ACE3-E8E08E5CC91C}" type="datetimeFigureOut">
              <a:rPr lang="en-US" smtClean="0"/>
              <a:t>6/12/2017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CBF4E-2C30-45BF-AE96-BA541305AFE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6BE13-C0B2-43FF-ACE3-E8E08E5CC91C}" type="datetimeFigureOut">
              <a:rPr lang="en-US" smtClean="0"/>
              <a:t>6/12/2017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CBF4E-2C30-45BF-AE96-BA541305AFE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6BE13-C0B2-43FF-ACE3-E8E08E5CC91C}" type="datetimeFigureOut">
              <a:rPr lang="en-US" smtClean="0"/>
              <a:t>6/12/2017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CBF4E-2C30-45BF-AE96-BA541305AFE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6BE13-C0B2-43FF-ACE3-E8E08E5CC91C}" type="datetimeFigureOut">
              <a:rPr lang="en-US" smtClean="0"/>
              <a:t>6/12/2017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CBF4E-2C30-45BF-AE96-BA541305AFE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6BE13-C0B2-43FF-ACE3-E8E08E5CC91C}" type="datetimeFigureOut">
              <a:rPr lang="en-US" smtClean="0"/>
              <a:t>6/12/2017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CBF4E-2C30-45BF-AE96-BA541305AFE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6BE13-C0B2-43FF-ACE3-E8E08E5CC91C}" type="datetimeFigureOut">
              <a:rPr lang="en-US" smtClean="0"/>
              <a:t>6/12/2017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CBF4E-2C30-45BF-AE96-BA541305AFE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6BE13-C0B2-43FF-ACE3-E8E08E5CC91C}" type="datetimeFigureOut">
              <a:rPr lang="en-US" smtClean="0"/>
              <a:t>6/12/2017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CBF4E-2C30-45BF-AE96-BA541305AFE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96BE13-C0B2-43FF-ACE3-E8E08E5CC91C}" type="datetimeFigureOut">
              <a:rPr lang="en-US" smtClean="0"/>
              <a:t>6/12/2017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2CBF4E-2C30-45BF-AE96-BA541305AFE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Beyond the sunset.jpg"/>
          <p:cNvPicPr>
            <a:picLocks noChangeAspect="1"/>
          </p:cNvPicPr>
          <p:nvPr userDrawn="1"/>
        </p:nvPicPr>
        <p:blipFill>
          <a:blip r:embed="rId14">
            <a:lum bright="39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해 지는 저편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24200" y="1"/>
            <a:ext cx="2895600" cy="685800"/>
          </a:xfrm>
        </p:spPr>
        <p:txBody>
          <a:bodyPr>
            <a:normAutofit fontScale="90000"/>
          </a:bodyPr>
          <a:lstStyle/>
          <a:p>
            <a:r>
              <a:rPr lang="ko-KR" altLang="en-US" sz="4000" b="1" dirty="0" smtClean="0"/>
              <a:t>해 지는 저편 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838200"/>
            <a:ext cx="3581400" cy="5715000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en-US" altLang="ko-KR" b="1" dirty="0" smtClean="0">
                <a:solidFill>
                  <a:schemeClr val="tx1"/>
                </a:solidFill>
              </a:rPr>
              <a:t>1. </a:t>
            </a:r>
            <a:r>
              <a:rPr lang="ko-KR" altLang="en-US" b="1" dirty="0" smtClean="0">
                <a:solidFill>
                  <a:schemeClr val="tx1"/>
                </a:solidFill>
              </a:rPr>
              <a:t>해 지는 저편 새 하늘에는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 우리 주 예수 계시오니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 고난은 가고 찬란한 새벽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 영광의 날이 밝으리라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/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b="1" dirty="0" smtClean="0">
                <a:solidFill>
                  <a:schemeClr val="tx1"/>
                </a:solidFill>
              </a:rPr>
              <a:t>2. </a:t>
            </a:r>
            <a:r>
              <a:rPr lang="ko-KR" altLang="en-US" b="1" dirty="0" smtClean="0">
                <a:solidFill>
                  <a:schemeClr val="tx1"/>
                </a:solidFill>
              </a:rPr>
              <a:t>해지는 저편 구름도 없고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 무서운 폭풍 없으리니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 즐거운 그 날 영원한 그 날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 해지는 저편 기쁨 넘쳐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/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b="1" dirty="0" smtClean="0">
                <a:solidFill>
                  <a:schemeClr val="tx1"/>
                </a:solidFill>
              </a:rPr>
              <a:t>3. </a:t>
            </a:r>
            <a:r>
              <a:rPr lang="ko-KR" altLang="en-US" b="1" dirty="0" smtClean="0">
                <a:solidFill>
                  <a:schemeClr val="tx1"/>
                </a:solidFill>
              </a:rPr>
              <a:t>해지는 저편 하나님 나라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 주께서 우리 인도하네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 주님이 나를 영접해주니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 영원히 주를 찬송하리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/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b="1" smtClean="0">
                <a:solidFill>
                  <a:schemeClr val="tx1"/>
                </a:solidFill>
              </a:rPr>
              <a:t>4. </a:t>
            </a:r>
            <a:r>
              <a:rPr lang="ko-KR" altLang="en-US" b="1" smtClean="0">
                <a:solidFill>
                  <a:schemeClr val="tx1"/>
                </a:solidFill>
              </a:rPr>
              <a:t>해지는 </a:t>
            </a:r>
            <a:r>
              <a:rPr lang="ko-KR" altLang="en-US" b="1" dirty="0" smtClean="0">
                <a:solidFill>
                  <a:schemeClr val="tx1"/>
                </a:solidFill>
              </a:rPr>
              <a:t>저편 그 영광 중에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 먼저 간 성도 만나보리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 영원한 본향 그리운 그 곳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 이별의 슬픔 없으리라 아멘     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10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해 지는 저편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해 지는 저편 </dc:title>
  <dc:creator>user</dc:creator>
  <cp:lastModifiedBy>user</cp:lastModifiedBy>
  <cp:revision>7</cp:revision>
  <dcterms:created xsi:type="dcterms:W3CDTF">2017-06-12T12:25:49Z</dcterms:created>
  <dcterms:modified xsi:type="dcterms:W3CDTF">2017-06-12T14:42:18Z</dcterms:modified>
</cp:coreProperties>
</file>