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5FCC6-A823-4AFE-AC6D-5313995F94E3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08F4-D196-4D2F-991A-039E0467ED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allelujah, 'Tis Done!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확실한 약속의 말씀 듣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0960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주의 확실한 약속의 말씀 듣고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4419600" cy="5791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확실한 약속의 말씀 듣고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주만 믿으면 구원을 얻으리라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할렐루야 할렐루야 내가 예수를 믿어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그의 흘리신 피로 내 죄 씻었네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(X2)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갈 길이 험하고 위험하나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항상 예수의 도우심 믿고 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보좌에 천사들 둘러서서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 구주를 높이어 찬양하네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예언자들과 왕들도 반열대로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    황금길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따라 나아와 찬송하네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모두 다 그 반열 뒤따르며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함께 즐거운 찬송을 부르리라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확실한 약속의 말씀 듣고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확실한 약속의 말씀 듣고 </dc:title>
  <dc:creator>user</dc:creator>
  <cp:lastModifiedBy>user</cp:lastModifiedBy>
  <cp:revision>7</cp:revision>
  <dcterms:created xsi:type="dcterms:W3CDTF">2017-06-18T18:54:01Z</dcterms:created>
  <dcterms:modified xsi:type="dcterms:W3CDTF">2017-06-18T19:46:17Z</dcterms:modified>
</cp:coreProperties>
</file>