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1A87-8E74-478D-AC9A-267B1CC128A2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03E-3B6A-4290-BA46-AA0914B53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1A87-8E74-478D-AC9A-267B1CC128A2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03E-3B6A-4290-BA46-AA0914B53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1A87-8E74-478D-AC9A-267B1CC128A2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03E-3B6A-4290-BA46-AA0914B53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1A87-8E74-478D-AC9A-267B1CC128A2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03E-3B6A-4290-BA46-AA0914B53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1A87-8E74-478D-AC9A-267B1CC128A2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03E-3B6A-4290-BA46-AA0914B53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1A87-8E74-478D-AC9A-267B1CC128A2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03E-3B6A-4290-BA46-AA0914B53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1A87-8E74-478D-AC9A-267B1CC128A2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03E-3B6A-4290-BA46-AA0914B53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1A87-8E74-478D-AC9A-267B1CC128A2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03E-3B6A-4290-BA46-AA0914B53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1A87-8E74-478D-AC9A-267B1CC128A2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03E-3B6A-4290-BA46-AA0914B53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1A87-8E74-478D-AC9A-267B1CC128A2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03E-3B6A-4290-BA46-AA0914B53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1A87-8E74-478D-AC9A-267B1CC128A2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D403E-3B6A-4290-BA46-AA0914B53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81A87-8E74-478D-AC9A-267B1CC128A2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D403E-3B6A-4290-BA46-AA0914B53B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en Love Shines In.jpg"/>
          <p:cNvPicPr>
            <a:picLocks noChangeAspect="1"/>
          </p:cNvPicPr>
          <p:nvPr userDrawn="1"/>
        </p:nvPicPr>
        <p:blipFill>
          <a:blip r:embed="rId14">
            <a:lum bright="5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사랑 비칠 때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0"/>
            <a:ext cx="3960440" cy="620688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주의 사랑 비칠 때에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480" y="642918"/>
            <a:ext cx="5572164" cy="5400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주의 사랑 비칠 때에 기쁨 오네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근심 걱정 물러 가고 기쁨 오네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기도하게 하시며 희미한 것 물리쳐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주의 사랑 비칠 때 기쁨 오네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   </a:t>
            </a:r>
            <a:r>
              <a:rPr lang="ko-KR" altLang="en-US" b="1" dirty="0" smtClean="0">
                <a:solidFill>
                  <a:srgbClr val="FF0000"/>
                </a:solidFill>
              </a:rPr>
              <a:t>후</a:t>
            </a:r>
            <a:r>
              <a:rPr lang="ko-KR" altLang="en-US" b="1" dirty="0">
                <a:solidFill>
                  <a:srgbClr val="FF0000"/>
                </a:solidFill>
              </a:rPr>
              <a:t>렴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   </a:t>
            </a:r>
            <a:r>
              <a:rPr lang="ko-KR" altLang="en-US" b="1" dirty="0" smtClean="0">
                <a:solidFill>
                  <a:srgbClr val="FF0000"/>
                </a:solidFill>
              </a:rPr>
              <a:t>그 큰 사랑 내 맘속에 충만하게 비칠 때에 찬송하네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그 큰 사랑 내 맘 속에 화평함과 기쁨 주네 그 큰 사랑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주의 사랑 비칠 때에 이 세상은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아름답고 활기차게 다 변하네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화평 중에 내 영혼 영광스런 새 생명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다시 찾게 되었네 그 큰 사랑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주의 사랑 비칠 때에 이 세상은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어둠 슬픔 중 한 짐이 다 사라져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우리들의 가는 길 밝히 비춰 주시며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복을 받게 하시네 그 큰 사랑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주의 사랑 비칠 때에 그 광채가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찬란하게 우리 둘러 비치겠네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세상 모두 이기고 천국 생활 할 때도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주의 사랑 비치네 그 큰 사랑   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사랑 비칠 때에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사랑 비칠 때에 </dc:title>
  <dc:creator>mary</dc:creator>
  <cp:lastModifiedBy>user</cp:lastModifiedBy>
  <cp:revision>5</cp:revision>
  <dcterms:created xsi:type="dcterms:W3CDTF">2017-06-21T19:42:38Z</dcterms:created>
  <dcterms:modified xsi:type="dcterms:W3CDTF">2017-06-22T13:23:46Z</dcterms:modified>
</cp:coreProperties>
</file>