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EAE7-0369-4871-B114-9D4C1B47BF9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B3EDB-5039-4440-B6FB-50867DA4F8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amp of Our Feet, Whereby We Trace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의 귀한 말씀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304800"/>
            <a:ext cx="3733800" cy="685800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주님의 귀한 말씀은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1219200"/>
            <a:ext cx="5867400" cy="4191000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예수 귀한 말씀은 내 발의 빛이요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목 마른 사막 길에서 샘물과 같도다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굶주린 나의 영혼을 만나로 먹이고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내 갈 길 밝게 비추니 그 말씀 귀하다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낮에는 구름 기둥과 밤에는 불 기둥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 백성 앞에 나타나 인도해 주시네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하늘의 깊은 지혜를 깨닫게 하시고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smtClean="0">
                <a:solidFill>
                  <a:schemeClr val="tx1"/>
                </a:solidFill>
              </a:rPr>
              <a:t>    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말씀 밝히 알도록 늘 도와주소서 아멘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주님의 귀한 말씀은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주님의 귀한 말씀은</dc:title>
  <dc:creator>user</dc:creator>
  <cp:lastModifiedBy>user</cp:lastModifiedBy>
  <cp:revision>7</cp:revision>
  <dcterms:created xsi:type="dcterms:W3CDTF">2017-06-01T15:41:10Z</dcterms:created>
  <dcterms:modified xsi:type="dcterms:W3CDTF">2017-06-01T16:17:55Z</dcterms:modified>
</cp:coreProperties>
</file>